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98" r:id="rId3"/>
    <p:sldId id="299" r:id="rId4"/>
    <p:sldId id="302" r:id="rId5"/>
    <p:sldId id="301" r:id="rId6"/>
    <p:sldId id="450" r:id="rId7"/>
    <p:sldId id="449" r:id="rId8"/>
    <p:sldId id="304" r:id="rId9"/>
    <p:sldId id="303" r:id="rId10"/>
    <p:sldId id="455" r:id="rId11"/>
    <p:sldId id="452" r:id="rId12"/>
    <p:sldId id="453" r:id="rId13"/>
    <p:sldId id="305" r:id="rId14"/>
    <p:sldId id="458" r:id="rId15"/>
    <p:sldId id="456" r:id="rId16"/>
    <p:sldId id="451" r:id="rId17"/>
    <p:sldId id="306" r:id="rId18"/>
    <p:sldId id="454" r:id="rId19"/>
    <p:sldId id="457" r:id="rId20"/>
    <p:sldId id="459" r:id="rId21"/>
    <p:sldId id="307" r:id="rId22"/>
  </p:sldIdLst>
  <p:sldSz cx="12192000" cy="6858000"/>
  <p:notesSz cx="6858000" cy="9144000"/>
  <p:embeddedFontLst>
    <p:embeddedFont>
      <p:font typeface="微软雅黑" panose="020B0503020204020204" charset="-122"/>
      <p:regular r:id="rId28"/>
    </p:embeddedFont>
    <p:embeddedFont>
      <p:font typeface="黑体" panose="02010609060101010101" charset="-122"/>
      <p:regular r:id="rId29"/>
    </p:embeddedFont>
    <p:embeddedFont>
      <p:font typeface="Montserrat" panose="00000500000000000000"/>
      <p:regular r:id="rId30"/>
    </p:embeddedFont>
    <p:embeddedFont>
      <p:font typeface="MiSans Light" panose="02010600030101010101" charset="-122"/>
      <p:regular r:id="rId31"/>
    </p:embeddedFont>
    <p:embeddedFont>
      <p:font typeface="MiSans Heavy" panose="00000A00000000000000" charset="-122"/>
      <p:bold r:id="rId32"/>
    </p:embeddedFont>
    <p:embeddedFont>
      <p:font typeface="汉仪铸字木头人简" panose="00020600040101010101" charset="-122"/>
      <p:regular r:id="rId33"/>
    </p:embeddedFont>
    <p:embeddedFont>
      <p:font typeface="汉仪铸字美心体简" panose="00020600040101010101" charset="-122"/>
      <p:regular r:id="rId34"/>
    </p:embeddedFont>
    <p:embeddedFont>
      <p:font typeface="华康行楷体 W5" panose="03000509000000000000" charset="-122"/>
      <p:regular r:id="rId35"/>
    </p:embeddedFont>
    <p:embeddedFont>
      <p:font typeface="汉仪综艺体简" panose="02010600000101010101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394" userDrawn="1">
          <p15:clr>
            <a:srgbClr val="A4A3A4"/>
          </p15:clr>
        </p15:guide>
        <p15:guide id="2" pos="251" userDrawn="1">
          <p15:clr>
            <a:srgbClr val="A4A3A4"/>
          </p15:clr>
        </p15:guide>
        <p15:guide id="3" orient="horz" pos="378" userDrawn="1">
          <p15:clr>
            <a:srgbClr val="A4A3A4"/>
          </p15:clr>
        </p15:guide>
        <p15:guide id="4" orient="horz" pos="39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D786"/>
    <a:srgbClr val="2C3846"/>
    <a:srgbClr val="554A8C"/>
    <a:srgbClr val="201A3A"/>
    <a:srgbClr val="3E3E7A"/>
    <a:srgbClr val="FFD5FF"/>
    <a:srgbClr val="990099"/>
    <a:srgbClr val="E6E6E6"/>
    <a:srgbClr val="FFABFF"/>
    <a:srgbClr val="0427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56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230" y="666"/>
      </p:cViewPr>
      <p:guideLst>
        <p:guide pos="7394"/>
        <p:guide pos="251"/>
        <p:guide orient="horz" pos="378"/>
        <p:guide orient="horz" pos="394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gs" Target="tags/tag34.xml"/><Relationship Id="rId36" Type="http://schemas.openxmlformats.org/officeDocument/2006/relationships/font" Target="fonts/font9.fntdata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package" Target="../embeddings/Workbook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8331616"/>
        <c:axId val="1558336864"/>
      </c:barChart>
      <c:catAx>
        <c:axId val="1558331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558336864"/>
        <c:crosses val="autoZero"/>
        <c:auto val="1"/>
        <c:lblAlgn val="ctr"/>
        <c:lblOffset val="100"/>
        <c:noMultiLvlLbl val="0"/>
      </c:catAx>
      <c:valAx>
        <c:axId val="15583368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558331616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f0e25588-180a-4da7-b44b-fdbff9488878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90000"/>
                <a:lumOff val="1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6591272"/>
        <c:axId val="1166593240"/>
      </c:barChart>
      <c:catAx>
        <c:axId val="1166591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3240"/>
        <c:crosses val="autoZero"/>
        <c:auto val="1"/>
        <c:lblAlgn val="ctr"/>
        <c:lblOffset val="100"/>
        <c:noMultiLvlLbl val="0"/>
      </c:catAx>
      <c:valAx>
        <c:axId val="1166593240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1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6220ab6b-9e6b-4834-8184-25b944c6456c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90000"/>
                <a:lumOff val="1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6591272"/>
        <c:axId val="1166593240"/>
      </c:barChart>
      <c:catAx>
        <c:axId val="1166591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3240"/>
        <c:crosses val="autoZero"/>
        <c:auto val="1"/>
        <c:lblAlgn val="ctr"/>
        <c:lblOffset val="100"/>
        <c:noMultiLvlLbl val="0"/>
      </c:catAx>
      <c:valAx>
        <c:axId val="1166593240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1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d4a50ca0-5963-4171-a39b-5743e8542f46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chemeClr val="accent2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84751024"/>
        <c:axId val="1484755288"/>
      </c:lineChart>
      <c:catAx>
        <c:axId val="1484751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484755288"/>
        <c:crosses val="autoZero"/>
        <c:auto val="1"/>
        <c:lblAlgn val="ctr"/>
        <c:lblOffset val="100"/>
        <c:noMultiLvlLbl val="0"/>
      </c:catAx>
      <c:valAx>
        <c:axId val="1484755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37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484751024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70a9eb4f-fe0e-4055-8ac9-70ea7319f847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gradFill flip="none" rotWithShape="1">
                <a:gsLst>
                  <a:gs pos="100000">
                    <a:schemeClr val="accent3"/>
                  </a:gs>
                  <a:gs pos="0">
                    <a:schemeClr val="accent1"/>
                  </a:gs>
                </a:gsLst>
                <a:lin ang="2700000" scaled="1"/>
                <a:tileRect/>
              </a:gra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</c:v>
                </c:pt>
                <c:pt idx="1">
                  <c:v>3.2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b9eba310-a652-4ae0-a244-29f240e3151b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gradFill>
                <a:gsLst>
                  <a:gs pos="100000">
                    <a:schemeClr val="accent3">
                      <a:lumMod val="75000"/>
                    </a:schemeClr>
                  </a:gs>
                  <a:gs pos="0">
                    <a:schemeClr val="accent1">
                      <a:lumMod val="75000"/>
                    </a:schemeClr>
                  </a:gs>
                </a:gsLst>
                <a:lin ang="2700000" scaled="1"/>
              </a:gra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</c:v>
                </c:pt>
                <c:pt idx="1">
                  <c:v>3.2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51731851-be15-42c7-8ee2-94a2440d4236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90000"/>
                <a:lumOff val="1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6591272"/>
        <c:axId val="1166593240"/>
      </c:barChart>
      <c:catAx>
        <c:axId val="1166591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3240"/>
        <c:crosses val="autoZero"/>
        <c:auto val="1"/>
        <c:lblAlgn val="ctr"/>
        <c:lblOffset val="100"/>
        <c:noMultiLvlLbl val="0"/>
      </c:catAx>
      <c:valAx>
        <c:axId val="1166593240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1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1c10a672-8161-4e48-8cd5-24c86a902490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90000"/>
                <a:lumOff val="1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6591272"/>
        <c:axId val="1166593240"/>
      </c:barChart>
      <c:catAx>
        <c:axId val="1166591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3240"/>
        <c:crosses val="autoZero"/>
        <c:auto val="1"/>
        <c:lblAlgn val="ctr"/>
        <c:lblOffset val="100"/>
        <c:noMultiLvlLbl val="0"/>
      </c:catAx>
      <c:valAx>
        <c:axId val="1166593240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微软雅黑" panose="020B0503020204020204" charset="-122"/>
              </a:defRPr>
            </a:pPr>
          </a:p>
        </c:txPr>
        <c:crossAx val="1166591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6482c37a-cadc-4dda-99bf-f142564ebf63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黑体" panose="02010609060101010101" charset="-122"/>
              <a:ea typeface="黑体" panose="02010609060101010101" charset="-122"/>
              <a:cs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黑体" panose="02010609060101010101" charset="-122"/>
                <a:cs typeface="微软雅黑" panose="020B0503020204020204" charset="-122"/>
              </a:rPr>
            </a:fld>
            <a:endParaRPr lang="zh-CN" altLang="en-US">
              <a:latin typeface="黑体" panose="02010609060101010101" charset="-122"/>
              <a:cs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黑体" panose="02010609060101010101" charset="-122"/>
              <a:ea typeface="黑体" panose="02010609060101010101" charset="-122"/>
              <a:cs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黑体" panose="02010609060101010101" charset="-122"/>
                <a:cs typeface="微软雅黑" panose="020B0503020204020204" charset="-122"/>
              </a:rPr>
            </a:fld>
            <a:endParaRPr lang="zh-CN" altLang="en-US">
              <a:latin typeface="黑体" panose="02010609060101010101" charset="-122"/>
              <a:cs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黑体" panose="02010609060101010101" charset="-122"/>
        <a:ea typeface="黑体" panose="02010609060101010101" charset="-122"/>
        <a:cs typeface="微软雅黑" panose="020B050302020402020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cs typeface="微软雅黑" panose="020B0503020204020204" charset="-122"/>
              </a:defRPr>
            </a:lvl1pPr>
          </a:lstStyle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cs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cs typeface="微软雅黑" panose="020B0503020204020204" charset="-122"/>
              </a:defRPr>
            </a:lvl1pPr>
          </a:lstStyle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宋体 Heavy" panose="02020900000000000000" charset="-122"/>
          <a:ea typeface="+mj-ea"/>
          <a:cs typeface="微软雅黑" panose="020B050302020402020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微软雅黑" panose="020B050302020402020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chart" Target="../charts/chart3.xml"/><Relationship Id="rId1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chart" Target="../charts/char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image" Target="../media/image7.png"/><Relationship Id="rId2" Type="http://schemas.openxmlformats.org/officeDocument/2006/relationships/chart" Target="../charts/chart6.xml"/><Relationship Id="rId1" Type="http://schemas.openxmlformats.org/officeDocument/2006/relationships/chart" Target="../charts/chart5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chart" Target="../charts/chart8.xml"/><Relationship Id="rId1" Type="http://schemas.openxmlformats.org/officeDocument/2006/relationships/chart" Target="../charts/char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3.png"/><Relationship Id="rId31" Type="http://schemas.openxmlformats.org/officeDocument/2006/relationships/slideLayout" Target="../slideLayouts/slideLayout2.xml"/><Relationship Id="rId30" Type="http://schemas.openxmlformats.org/officeDocument/2006/relationships/tags" Target="../tags/tag29.xml"/><Relationship Id="rId3" Type="http://schemas.openxmlformats.org/officeDocument/2006/relationships/tags" Target="../tags/tag3.xml"/><Relationship Id="rId29" Type="http://schemas.openxmlformats.org/officeDocument/2006/relationships/tags" Target="../tags/tag28.xml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tags" Target="../tags/tag25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2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0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324485" y="2800350"/>
            <a:ext cx="6792595" cy="1130300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none" rtlCol="0">
            <a:no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汉仪铸字美心体简" panose="00020600040101010101" charset="-122"/>
                <a:ea typeface="汉仪铸字美心体简" panose="00020600040101010101" charset="-122"/>
                <a:cs typeface="微软雅黑" panose="020B0503020204020204" charset="-122"/>
                <a:sym typeface="华康行楷体 W5" panose="03000509000000000000" charset="-122"/>
              </a:rPr>
              <a:t>Time Bandage</a:t>
            </a:r>
            <a:endParaRPr lang="en-US" altLang="zh-CN" dirty="0">
              <a:solidFill>
                <a:schemeClr val="bg1"/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汉仪铸字美心体简" panose="00020600040101010101" charset="-122"/>
              <a:ea typeface="汉仪铸字美心体简" panose="00020600040101010101" charset="-122"/>
              <a:cs typeface="微软雅黑" panose="020B0503020204020204" charset="-122"/>
              <a:sym typeface="华康行楷体 W5" panose="03000509000000000000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918915" y="1698354"/>
            <a:ext cx="5370468" cy="70675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effectLst/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  <a:sym typeface="+mn-ea"/>
              </a:rPr>
              <a:t>DDL</a:t>
            </a:r>
            <a:r>
              <a:rPr lang="zh-CN" altLang="en-US" sz="4000" dirty="0">
                <a:solidFill>
                  <a:schemeClr val="bg1"/>
                </a:solidFill>
                <a:effectLst/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  <a:sym typeface="+mn-ea"/>
              </a:rPr>
              <a:t>管理器</a:t>
            </a:r>
            <a:endParaRPr lang="zh-CN" altLang="en-US" sz="4000" dirty="0">
              <a:solidFill>
                <a:schemeClr val="bg1"/>
              </a:solidFill>
              <a:effectLst/>
              <a:latin typeface="汉仪综艺体简" panose="02010600000101010101" charset="-122"/>
              <a:ea typeface="汉仪综艺体简" panose="02010600000101010101" charset="-122"/>
              <a:cs typeface="汉仪综艺体简" panose="02010600000101010101" charset="-122"/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351530" y="6210372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cs typeface="微软雅黑" panose="020B0503020204020204" charset="-122"/>
              </a:rPr>
              <a:t>01</a:t>
            </a:r>
            <a:endParaRPr lang="zh-CN" altLang="en-US" sz="1200" dirty="0">
              <a:cs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308676" y="6210372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cs typeface="微软雅黑" panose="020B0503020204020204" charset="-122"/>
              </a:rPr>
              <a:t>02</a:t>
            </a:r>
            <a:endParaRPr lang="zh-CN" altLang="en-US" sz="1600" dirty="0">
              <a:cs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265823" y="6210372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cs typeface="微软雅黑" panose="020B0503020204020204" charset="-122"/>
              </a:rPr>
              <a:t>03</a:t>
            </a:r>
            <a:endParaRPr lang="zh-CN" altLang="en-US" sz="1200" dirty="0">
              <a:cs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900537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1026034" y="5147449"/>
            <a:ext cx="2341757" cy="479502"/>
            <a:chOff x="970154" y="4337824"/>
            <a:chExt cx="2341757" cy="479502"/>
          </a:xfrm>
        </p:grpSpPr>
        <p:sp>
          <p:nvSpPr>
            <p:cNvPr id="41" name="矩形: 圆角 40"/>
            <p:cNvSpPr/>
            <p:nvPr/>
          </p:nvSpPr>
          <p:spPr>
            <a:xfrm>
              <a:off x="970154" y="4337824"/>
              <a:ext cx="2341757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cs typeface="微软雅黑" panose="020B0503020204020204" charset="-122"/>
                </a:rPr>
                <a:t> </a:t>
              </a:r>
              <a:endParaRPr lang="en-US" altLang="zh-CN">
                <a:cs typeface="微软雅黑" panose="020B0503020204020204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375976" y="4428025"/>
              <a:ext cx="1930857" cy="306705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pPr algn="ctr"/>
              <a:r>
                <a:rPr lang="zh-CN" altLang="en-US" sz="1400" dirty="0">
                  <a:solidFill>
                    <a:srgbClr val="990099"/>
                  </a:solidFill>
                  <a:latin typeface="+mn-ea"/>
                  <a:ea typeface="+mn-ea"/>
                  <a:cs typeface="微软雅黑" panose="020B0503020204020204" charset="-122"/>
                </a:rPr>
                <a:t>汇报人：黄天烁</a:t>
              </a:r>
              <a:endParaRPr lang="zh-CN" altLang="en-US" sz="1400" dirty="0">
                <a:solidFill>
                  <a:srgbClr val="990099"/>
                </a:solidFill>
                <a:latin typeface="+mn-ea"/>
                <a:ea typeface="+mn-ea"/>
                <a:cs typeface="微软雅黑" panose="020B0503020204020204" charset="-122"/>
              </a:endParaRPr>
            </a:p>
          </p:txBody>
        </p:sp>
      </p:grpSp>
      <p:sp>
        <p:nvSpPr>
          <p:cNvPr id="58" name="文本框 57" descr="7b0a2020202022776f7264617274223a2022220a7d0a"/>
          <p:cNvSpPr txBox="1"/>
          <p:nvPr/>
        </p:nvSpPr>
        <p:spPr>
          <a:xfrm rot="20460000">
            <a:off x="6747510" y="1805940"/>
            <a:ext cx="3917950" cy="952500"/>
          </a:xfrm>
          <a:prstGeom prst="rect">
            <a:avLst/>
          </a:prstGeom>
          <a:noFill/>
        </p:spPr>
        <p:txBody>
          <a:bodyPr wrap="square">
            <a:noAutofit/>
            <a:scene3d>
              <a:camera prst="perspectiveHeroicExtremeLeftFacing" fov="3300000">
                <a:rot lat="20852960" lon="1553097" rev="21339195"/>
              </a:camera>
              <a:lightRig rig="flat" dir="t"/>
            </a:scene3d>
            <a:sp3d extrusionH="60960" contourW="3810" prstMaterial="matte">
              <a:extrusionClr>
                <a:srgbClr val="2159FF"/>
              </a:extrusionClr>
              <a:contourClr>
                <a:srgbClr val="0939F0"/>
              </a:contourClr>
            </a:sp3d>
          </a:bodyPr>
          <a:lstStyle/>
          <a:p>
            <a:r>
              <a:rPr lang="zh-CN" altLang="en-US" sz="5400" i="1" dirty="0">
                <a:ln w="2858" cmpd="sng"/>
                <a:solidFill>
                  <a:srgbClr val="F9FBFA"/>
                </a:solidFill>
                <a:effectLst>
                  <a:innerShdw blurRad="9525" dist="50800" dir="13500000">
                    <a:srgbClr val="93F9B9">
                      <a:alpha val="50000"/>
                    </a:srgbClr>
                  </a:innerShdw>
                  <a:reflection blurRad="11430" stA="60000" endA="900" endPos="600" dist="76200" dir="5400000" sy="-100000" algn="bl" rotWithShape="0"/>
                </a:effectLst>
                <a:latin typeface="汉仪铸字木头人简" panose="00020600040101010101" charset="-122"/>
                <a:ea typeface="汉仪铸字木头人简" panose="00020600040101010101" charset="-122"/>
                <a:cs typeface="微软雅黑" panose="020B0503020204020204" charset="-122"/>
                <a:sym typeface="汉仪铸字木头人简" panose="00020600040101010101" charset="-122"/>
              </a:rPr>
              <a:t>绷紧时间线</a:t>
            </a:r>
            <a:endParaRPr lang="zh-CN" altLang="en-US" sz="5400" i="1" dirty="0">
              <a:ln w="2858" cmpd="sng"/>
              <a:solidFill>
                <a:srgbClr val="F9FBFA"/>
              </a:solidFill>
              <a:effectLst>
                <a:innerShdw blurRad="9525" dist="50800" dir="13500000">
                  <a:srgbClr val="93F9B9">
                    <a:alpha val="50000"/>
                  </a:srgbClr>
                </a:innerShdw>
                <a:reflection blurRad="11430" stA="60000" endA="900" endPos="600" dist="76200" dir="5400000" sy="-100000" algn="bl" rotWithShape="0"/>
              </a:effectLst>
              <a:latin typeface="汉仪铸字木头人简" panose="00020600040101010101" charset="-122"/>
              <a:ea typeface="汉仪铸字木头人简" panose="00020600040101010101" charset="-122"/>
              <a:cs typeface="微软雅黑" panose="020B0503020204020204" charset="-122"/>
              <a:sym typeface="汉仪铸字木头人简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38725" y="4149090"/>
            <a:ext cx="3449320" cy="52197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p>
            <a:r>
              <a:rPr lang="en-US" altLang="zh-CN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  <a:sym typeface="+mn-ea"/>
              </a:rPr>
              <a:t>——时间绷带</a:t>
            </a:r>
            <a:endParaRPr lang="en-US" altLang="zh-CN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汉仪综艺体简" panose="02010600000101010101" charset="-122"/>
              <a:ea typeface="汉仪综艺体简" panose="02010600000101010101" charset="-122"/>
              <a:cs typeface="汉仪综艺体简" panose="02010600000101010101" charset="-122"/>
              <a:sym typeface="+mn-ea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900430" y="1100455"/>
            <a:ext cx="1388745" cy="1388745"/>
          </a:xfrm>
          <a:prstGeom prst="roundRect">
            <a:avLst/>
          </a:prstGeom>
          <a:blipFill rotWithShape="1">
            <a:blip r:embed="rId2"/>
            <a:stretch>
              <a:fillRect/>
            </a:stretch>
          </a:blipFill>
          <a:ln>
            <a:solidFill>
              <a:srgbClr val="DCD6CA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 rot="20400000">
            <a:off x="7837170" y="2603500"/>
            <a:ext cx="3806190" cy="9220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p>
            <a:r>
              <a:rPr lang="zh-CN" altLang="en-US" sz="5400" i="1" dirty="0">
                <a:ln w="2858" cmpd="sng">
                  <a:solidFill>
                    <a:sysClr val="windowText" lastClr="000000"/>
                  </a:solidFill>
                </a:ln>
                <a:solidFill>
                  <a:srgbClr val="F9FBFA"/>
                </a:solidFill>
                <a:effectLst>
                  <a:innerShdw blurRad="9525" dist="50800" dir="13500000">
                    <a:srgbClr val="93F9B9">
                      <a:alpha val="50000"/>
                    </a:srgbClr>
                  </a:innerShdw>
                  <a:reflection blurRad="11430" stA="60000" endA="900" endPos="600" dist="76200" dir="5400000" sy="-100000" algn="bl" rotWithShape="0"/>
                </a:effectLst>
                <a:latin typeface="汉仪铸字木头人简" panose="00020600040101010101" charset="-122"/>
                <a:ea typeface="汉仪铸字木头人简" panose="00020600040101010101" charset="-122"/>
                <a:cs typeface="微软雅黑" panose="020B0503020204020204" charset="-122"/>
                <a:sym typeface="汉仪铸字木头人简" panose="00020600040101010101" charset="-122"/>
              </a:rPr>
              <a:t>缝合拖延症</a:t>
            </a:r>
            <a:endParaRPr lang="zh-CN" altLang="en-US" sz="5400" i="1" dirty="0">
              <a:ln w="2858" cmpd="sng">
                <a:solidFill>
                  <a:sysClr val="windowText" lastClr="000000"/>
                </a:solidFill>
              </a:ln>
              <a:solidFill>
                <a:srgbClr val="F9FBFA"/>
              </a:solidFill>
              <a:effectLst>
                <a:innerShdw blurRad="9525" dist="50800" dir="13500000">
                  <a:srgbClr val="93F9B9">
                    <a:alpha val="50000"/>
                  </a:srgbClr>
                </a:innerShdw>
                <a:reflection blurRad="11430" stA="60000" endA="900" endPos="600" dist="76200" dir="5400000" sy="-100000" algn="bl" rotWithShape="0"/>
              </a:effectLst>
              <a:latin typeface="汉仪铸字木头人简" panose="00020600040101010101" charset="-122"/>
              <a:ea typeface="汉仪铸字木头人简" panose="00020600040101010101" charset="-122"/>
              <a:cs typeface="微软雅黑" panose="020B0503020204020204" charset="-122"/>
              <a:sym typeface="汉仪铸字木头人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 flipV="1">
            <a:off x="4783873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pic>
        <p:nvPicPr>
          <p:cNvPr id="6" name="图片 5" descr="图片包含 游戏机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>
            <a:off x="6680459" y="1385695"/>
            <a:ext cx="5437788" cy="5472305"/>
          </a:xfrm>
          <a:prstGeom prst="rect">
            <a:avLst/>
          </a:prstGeom>
        </p:spPr>
      </p:pic>
      <p:cxnSp>
        <p:nvCxnSpPr>
          <p:cNvPr id="17" name="直接连接符 16"/>
          <p:cNvCxnSpPr/>
          <p:nvPr/>
        </p:nvCxnSpPr>
        <p:spPr>
          <a:xfrm flipH="1">
            <a:off x="1228389" y="3134711"/>
            <a:ext cx="3662925" cy="0"/>
          </a:xfrm>
          <a:prstGeom prst="line">
            <a:avLst/>
          </a:prstGeom>
          <a:ln>
            <a:solidFill>
              <a:schemeClr val="bg1">
                <a:alpha val="7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: 圆角 37"/>
          <p:cNvSpPr/>
          <p:nvPr/>
        </p:nvSpPr>
        <p:spPr>
          <a:xfrm>
            <a:off x="4158376" y="2590800"/>
            <a:ext cx="2777757" cy="3717925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86579" y="1493678"/>
            <a:ext cx="8618842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324947" y="2879469"/>
            <a:ext cx="1589970" cy="479502"/>
            <a:chOff x="970155" y="4337824"/>
            <a:chExt cx="1589970" cy="479502"/>
          </a:xfrm>
        </p:grpSpPr>
        <p:sp>
          <p:nvSpPr>
            <p:cNvPr id="8" name="矩形: 圆角 7"/>
            <p:cNvSpPr/>
            <p:nvPr/>
          </p:nvSpPr>
          <p:spPr>
            <a:xfrm>
              <a:off x="970155" y="4337824"/>
              <a:ext cx="1534212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10" name="直接箭头连接符 9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1445363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21035" y="2879469"/>
            <a:ext cx="1719950" cy="479502"/>
            <a:chOff x="970155" y="4337824"/>
            <a:chExt cx="1719950" cy="479502"/>
          </a:xfrm>
        </p:grpSpPr>
        <p:sp>
          <p:nvSpPr>
            <p:cNvPr id="13" name="矩形: 圆角 12"/>
            <p:cNvSpPr/>
            <p:nvPr/>
          </p:nvSpPr>
          <p:spPr>
            <a:xfrm>
              <a:off x="970155" y="4337824"/>
              <a:ext cx="1719950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15" name="直接箭头连接符 14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1527718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4492244" y="4153677"/>
            <a:ext cx="2221728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4358974" y="4241483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256602" y="364764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17328" y="4230882"/>
            <a:ext cx="2221728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4058" y="4318688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81686" y="3724845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graphicFrame>
        <p:nvGraphicFramePr>
          <p:cNvPr id="31" name="图表 30"/>
          <p:cNvGraphicFramePr/>
          <p:nvPr/>
        </p:nvGraphicFramePr>
        <p:xfrm>
          <a:off x="4217533" y="5606297"/>
          <a:ext cx="2662388" cy="59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3" name="图表 32"/>
          <p:cNvGraphicFramePr/>
          <p:nvPr/>
        </p:nvGraphicFramePr>
        <p:xfrm>
          <a:off x="400415" y="5606297"/>
          <a:ext cx="2662388" cy="59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4270589" y="5462322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1400" dirty="0">
                <a:solidFill>
                  <a:schemeClr val="accent3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添加正文</a:t>
            </a:r>
            <a:endParaRPr lang="zh-CN" altLang="en-US" sz="1400" dirty="0">
              <a:solidFill>
                <a:schemeClr val="accent3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802626" y="5462322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53640" y="5462322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1400" dirty="0">
                <a:solidFill>
                  <a:schemeClr val="accent3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添加正文</a:t>
            </a:r>
            <a:endParaRPr lang="zh-CN" altLang="en-US" sz="1400" dirty="0">
              <a:solidFill>
                <a:schemeClr val="accent3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985677" y="5462322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: 圆角 26"/>
          <p:cNvSpPr/>
          <p:nvPr/>
        </p:nvSpPr>
        <p:spPr>
          <a:xfrm>
            <a:off x="4783873" y="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74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7977632" y="4296229"/>
            <a:ext cx="3659306" cy="1798282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2" name="矩形: 圆角 31"/>
          <p:cNvSpPr/>
          <p:nvPr/>
        </p:nvSpPr>
        <p:spPr>
          <a:xfrm>
            <a:off x="3773062" y="4296229"/>
            <a:ext cx="3659306" cy="1798282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/>
          <a:srcRect l="11764" t="35867" r="61974" b="18028"/>
          <a:stretch>
            <a:fillRect/>
          </a:stretch>
        </p:blipFill>
        <p:spPr>
          <a:xfrm>
            <a:off x="5650511" y="4296228"/>
            <a:ext cx="1820982" cy="1798282"/>
          </a:xfrm>
          <a:custGeom>
            <a:avLst/>
            <a:gdLst>
              <a:gd name="connsiteX0" fmla="*/ 0 w 1820982"/>
              <a:gd name="connsiteY0" fmla="*/ 0 h 1798282"/>
              <a:gd name="connsiteX1" fmla="*/ 1662007 w 1820982"/>
              <a:gd name="connsiteY1" fmla="*/ 0 h 1798282"/>
              <a:gd name="connsiteX2" fmla="*/ 1820982 w 1820982"/>
              <a:gd name="connsiteY2" fmla="*/ 143342 h 1798282"/>
              <a:gd name="connsiteX3" fmla="*/ 1820982 w 1820982"/>
              <a:gd name="connsiteY3" fmla="*/ 1654940 h 1798282"/>
              <a:gd name="connsiteX4" fmla="*/ 1662007 w 1820982"/>
              <a:gd name="connsiteY4" fmla="*/ 1798282 h 1798282"/>
              <a:gd name="connsiteX5" fmla="*/ 0 w 1820982"/>
              <a:gd name="connsiteY5" fmla="*/ 1798282 h 1798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0982" h="1798282">
                <a:moveTo>
                  <a:pt x="0" y="0"/>
                </a:moveTo>
                <a:lnTo>
                  <a:pt x="1662007" y="0"/>
                </a:lnTo>
                <a:cubicBezTo>
                  <a:pt x="1749807" y="0"/>
                  <a:pt x="1820982" y="64176"/>
                  <a:pt x="1820982" y="143342"/>
                </a:cubicBezTo>
                <a:lnTo>
                  <a:pt x="1820982" y="1654940"/>
                </a:lnTo>
                <a:cubicBezTo>
                  <a:pt x="1820982" y="1734106"/>
                  <a:pt x="1749807" y="1798282"/>
                  <a:pt x="1662007" y="1798282"/>
                </a:cubicBezTo>
                <a:lnTo>
                  <a:pt x="0" y="1798282"/>
                </a:lnTo>
                <a:close/>
              </a:path>
            </a:pathLst>
          </a:cu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"/>
          <a:srcRect l="46950" t="35867" r="26788" b="18028"/>
          <a:stretch>
            <a:fillRect/>
          </a:stretch>
        </p:blipFill>
        <p:spPr>
          <a:xfrm>
            <a:off x="9855081" y="4296228"/>
            <a:ext cx="1820982" cy="1798282"/>
          </a:xfrm>
          <a:custGeom>
            <a:avLst/>
            <a:gdLst>
              <a:gd name="connsiteX0" fmla="*/ 0 w 1820982"/>
              <a:gd name="connsiteY0" fmla="*/ 0 h 1798282"/>
              <a:gd name="connsiteX1" fmla="*/ 1662007 w 1820982"/>
              <a:gd name="connsiteY1" fmla="*/ 0 h 1798282"/>
              <a:gd name="connsiteX2" fmla="*/ 1820982 w 1820982"/>
              <a:gd name="connsiteY2" fmla="*/ 143342 h 1798282"/>
              <a:gd name="connsiteX3" fmla="*/ 1820982 w 1820982"/>
              <a:gd name="connsiteY3" fmla="*/ 1654940 h 1798282"/>
              <a:gd name="connsiteX4" fmla="*/ 1662007 w 1820982"/>
              <a:gd name="connsiteY4" fmla="*/ 1798282 h 1798282"/>
              <a:gd name="connsiteX5" fmla="*/ 0 w 1820982"/>
              <a:gd name="connsiteY5" fmla="*/ 1798282 h 1798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0982" h="1798282">
                <a:moveTo>
                  <a:pt x="0" y="0"/>
                </a:moveTo>
                <a:lnTo>
                  <a:pt x="1662007" y="0"/>
                </a:lnTo>
                <a:cubicBezTo>
                  <a:pt x="1749807" y="0"/>
                  <a:pt x="1820982" y="64176"/>
                  <a:pt x="1820982" y="143342"/>
                </a:cubicBezTo>
                <a:lnTo>
                  <a:pt x="1820982" y="1654940"/>
                </a:lnTo>
                <a:cubicBezTo>
                  <a:pt x="1820982" y="1734106"/>
                  <a:pt x="1749807" y="1798282"/>
                  <a:pt x="1662007" y="1798282"/>
                </a:cubicBezTo>
                <a:lnTo>
                  <a:pt x="0" y="1798282"/>
                </a:lnTo>
                <a:close/>
              </a:path>
            </a:pathLst>
          </a:custGeom>
        </p:spPr>
      </p:pic>
      <p:sp>
        <p:nvSpPr>
          <p:cNvPr id="3" name="矩形: 圆角 2"/>
          <p:cNvSpPr/>
          <p:nvPr/>
        </p:nvSpPr>
        <p:spPr>
          <a:xfrm flipH="1" flipV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pic>
        <p:nvPicPr>
          <p:cNvPr id="4" name="图片 3" descr="图片包含 游戏机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31595" b="6752"/>
          <a:stretch>
            <a:fillRect/>
          </a:stretch>
        </p:blipFill>
        <p:spPr>
          <a:xfrm flipH="1">
            <a:off x="337820" y="2341245"/>
            <a:ext cx="3768090" cy="4165600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9612633" y="5880297"/>
            <a:ext cx="428428" cy="428428"/>
            <a:chOff x="2638097" y="2317532"/>
            <a:chExt cx="462455" cy="462455"/>
          </a:xfrm>
        </p:grpSpPr>
        <p:sp>
          <p:nvSpPr>
            <p:cNvPr id="23" name="椭圆 22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4" name="加号 23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08063" y="5880297"/>
            <a:ext cx="428428" cy="428428"/>
            <a:chOff x="2638097" y="2317532"/>
            <a:chExt cx="462455" cy="462455"/>
          </a:xfrm>
        </p:grpSpPr>
        <p:sp>
          <p:nvSpPr>
            <p:cNvPr id="35" name="椭圆 34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6" name="加号 35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515938" y="68148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15939" y="1659891"/>
            <a:ext cx="2741186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您的正文简明扼要，但信息错综复杂，需要更多的文字来表述；但请您尽可能提炼思想的精髓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aphicFrame>
        <p:nvGraphicFramePr>
          <p:cNvPr id="41" name="图表 40"/>
          <p:cNvGraphicFramePr/>
          <p:nvPr/>
        </p:nvGraphicFramePr>
        <p:xfrm>
          <a:off x="3773062" y="1659891"/>
          <a:ext cx="7903000" cy="2300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2" name="文本框 41"/>
          <p:cNvSpPr txBox="1"/>
          <p:nvPr/>
        </p:nvSpPr>
        <p:spPr>
          <a:xfrm>
            <a:off x="9143999" y="583944"/>
            <a:ext cx="25967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PRESENTATION</a:t>
            </a:r>
            <a:endParaRPr lang="en-US" altLang="zh-CN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//SLIDE</a:t>
            </a:r>
            <a:endParaRPr lang="zh-CN" altLang="en-US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865769" y="4368333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bg2">
                    <a:lumMod val="90000"/>
                  </a:schemeClr>
                </a:solidFill>
                <a:latin typeface="+mj-lt"/>
                <a:cs typeface="微软雅黑" panose="020B0503020204020204" charset="-122"/>
              </a:rPr>
              <a:t>01.</a:t>
            </a:r>
            <a:endParaRPr lang="zh-CN" altLang="en-US" sz="3600" dirty="0">
              <a:solidFill>
                <a:schemeClr val="bg2">
                  <a:lumMod val="9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149181" y="4368333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bg2">
                    <a:lumMod val="90000"/>
                  </a:schemeClr>
                </a:solidFill>
                <a:latin typeface="+mj-lt"/>
                <a:cs typeface="微软雅黑" panose="020B0503020204020204" charset="-122"/>
              </a:rPr>
              <a:t>01.</a:t>
            </a:r>
            <a:endParaRPr lang="zh-CN" altLang="en-US" sz="3600" dirty="0">
              <a:solidFill>
                <a:schemeClr val="bg2">
                  <a:lumMod val="9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884651" y="5110128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优势分析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884652" y="5526356"/>
            <a:ext cx="1837936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129802" y="5110128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优势分析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129803" y="5526356"/>
            <a:ext cx="1837936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828798" y="3626896"/>
            <a:ext cx="433965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产品研发历程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797980" y="1373543"/>
            <a:ext cx="537046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13800" dirty="0">
                <a:solidFill>
                  <a:schemeClr val="bg1"/>
                </a:solidFill>
                <a:cs typeface="微软雅黑" panose="020B0503020204020204" charset="-122"/>
              </a:rPr>
              <a:t>03.</a:t>
            </a:r>
            <a:endParaRPr lang="zh-CN" altLang="en-US" sz="13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6" name="文本框 15"/>
          <p:cNvSpPr txBox="1"/>
          <p:nvPr>
            <p:custDataLst>
              <p:tags r:id="rId2"/>
            </p:custDataLst>
          </p:nvPr>
        </p:nvSpPr>
        <p:spPr>
          <a:xfrm>
            <a:off x="6917002" y="4607025"/>
            <a:ext cx="3925425" cy="703398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单击此处输入你的正文，文字是您思想的提炼</a:t>
            </a:r>
            <a:endParaRPr lang="en-US" altLang="zh-CN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为了最终演示发布的良好效果</a:t>
            </a:r>
            <a:endParaRPr lang="zh-CN" altLang="en-US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10975776" y="4747927"/>
            <a:ext cx="0" cy="4692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258624" y="6393612"/>
            <a:ext cx="556727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932279" y="6255113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01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80802" y="6255113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02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29325" y="6224335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accent3"/>
                </a:solidFill>
                <a:cs typeface="微软雅黑" panose="020B0503020204020204" charset="-122"/>
              </a:rPr>
              <a:t>03</a:t>
            </a:r>
            <a:endParaRPr lang="zh-CN" altLang="en-US" sz="1600" dirty="0">
              <a:solidFill>
                <a:schemeClr val="accent3"/>
              </a:solidFill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477848" y="6255113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04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3"/>
          <a:srcRect l="32377" t="1799" r="32039" b="24579"/>
          <a:stretch>
            <a:fillRect/>
          </a:stretch>
        </p:blipFill>
        <p:spPr>
          <a:xfrm>
            <a:off x="7562850" y="1562560"/>
            <a:ext cx="4078288" cy="4746165"/>
          </a:xfrm>
          <a:custGeom>
            <a:avLst/>
            <a:gdLst>
              <a:gd name="connsiteX0" fmla="*/ 145024 w 4078288"/>
              <a:gd name="connsiteY0" fmla="*/ 0 h 4746165"/>
              <a:gd name="connsiteX1" fmla="*/ 3933264 w 4078288"/>
              <a:gd name="connsiteY1" fmla="*/ 0 h 4746165"/>
              <a:gd name="connsiteX2" fmla="*/ 4078288 w 4078288"/>
              <a:gd name="connsiteY2" fmla="*/ 145024 h 4746165"/>
              <a:gd name="connsiteX3" fmla="*/ 4078288 w 4078288"/>
              <a:gd name="connsiteY3" fmla="*/ 4601141 h 4746165"/>
              <a:gd name="connsiteX4" fmla="*/ 3933264 w 4078288"/>
              <a:gd name="connsiteY4" fmla="*/ 4746165 h 4746165"/>
              <a:gd name="connsiteX5" fmla="*/ 145024 w 4078288"/>
              <a:gd name="connsiteY5" fmla="*/ 4746165 h 4746165"/>
              <a:gd name="connsiteX6" fmla="*/ 0 w 4078288"/>
              <a:gd name="connsiteY6" fmla="*/ 4601141 h 4746165"/>
              <a:gd name="connsiteX7" fmla="*/ 0 w 4078288"/>
              <a:gd name="connsiteY7" fmla="*/ 145024 h 4746165"/>
              <a:gd name="connsiteX8" fmla="*/ 145024 w 4078288"/>
              <a:gd name="connsiteY8" fmla="*/ 0 h 4746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78288" h="4746165">
                <a:moveTo>
                  <a:pt x="145024" y="0"/>
                </a:moveTo>
                <a:lnTo>
                  <a:pt x="3933264" y="0"/>
                </a:lnTo>
                <a:cubicBezTo>
                  <a:pt x="4013359" y="0"/>
                  <a:pt x="4078288" y="64929"/>
                  <a:pt x="4078288" y="145024"/>
                </a:cubicBezTo>
                <a:lnTo>
                  <a:pt x="4078288" y="4601141"/>
                </a:lnTo>
                <a:cubicBezTo>
                  <a:pt x="4078288" y="4681236"/>
                  <a:pt x="4013359" y="4746165"/>
                  <a:pt x="3933264" y="4746165"/>
                </a:cubicBezTo>
                <a:lnTo>
                  <a:pt x="145024" y="4746165"/>
                </a:lnTo>
                <a:cubicBezTo>
                  <a:pt x="64929" y="4746165"/>
                  <a:pt x="0" y="4681236"/>
                  <a:pt x="0" y="4601141"/>
                </a:cubicBezTo>
                <a:lnTo>
                  <a:pt x="0" y="145024"/>
                </a:lnTo>
                <a:cubicBezTo>
                  <a:pt x="0" y="64929"/>
                  <a:pt x="64929" y="0"/>
                  <a:pt x="145024" y="0"/>
                </a:cubicBezTo>
                <a:close/>
              </a:path>
            </a:pathLst>
          </a:custGeom>
        </p:spPr>
      </p:pic>
      <p:sp>
        <p:nvSpPr>
          <p:cNvPr id="6" name="矩形: 圆角 5"/>
          <p:cNvSpPr/>
          <p:nvPr/>
        </p:nvSpPr>
        <p:spPr>
          <a:xfrm flipH="1" flipV="1">
            <a:off x="-1" y="2585460"/>
            <a:ext cx="4615270" cy="427254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5938" y="68148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pic>
        <p:nvPicPr>
          <p:cNvPr id="5" name="图片 4" descr="图片包含 游戏机&#10;&#10;描述已自动生成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>
            <a:off x="5729469" y="681483"/>
            <a:ext cx="3666761" cy="3690036"/>
          </a:xfrm>
          <a:prstGeom prst="rect">
            <a:avLst/>
          </a:prstGeom>
        </p:spPr>
      </p:pic>
      <p:graphicFrame>
        <p:nvGraphicFramePr>
          <p:cNvPr id="9" name="图表 8"/>
          <p:cNvGraphicFramePr/>
          <p:nvPr/>
        </p:nvGraphicFramePr>
        <p:xfrm>
          <a:off x="179796" y="2376998"/>
          <a:ext cx="2679088" cy="1786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0" name="图表 9"/>
          <p:cNvGraphicFramePr/>
          <p:nvPr/>
        </p:nvGraphicFramePr>
        <p:xfrm>
          <a:off x="3369865" y="2376998"/>
          <a:ext cx="2679088" cy="1786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986787" y="3069972"/>
            <a:ext cx="106510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73%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176856" y="3069972"/>
            <a:ext cx="106510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73%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29094" y="5055997"/>
            <a:ext cx="2330667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695825" y="5143803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593453" y="454996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112730" y="5055997"/>
            <a:ext cx="2330667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3979461" y="5143803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3877089" y="454996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: 圆角 25"/>
          <p:cNvSpPr/>
          <p:nvPr/>
        </p:nvSpPr>
        <p:spPr>
          <a:xfrm flipH="1" flipV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6419850" y="1055918"/>
            <a:ext cx="4856163" cy="4746165"/>
          </a:xfrm>
          <a:prstGeom prst="roundRect">
            <a:avLst>
              <a:gd name="adj" fmla="val 3556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4" name="矩形: 圆角 23"/>
          <p:cNvSpPr/>
          <p:nvPr/>
        </p:nvSpPr>
        <p:spPr>
          <a:xfrm>
            <a:off x="804637" y="4686437"/>
            <a:ext cx="4659990" cy="696685"/>
          </a:xfrm>
          <a:prstGeom prst="roundRect">
            <a:avLst>
              <a:gd name="adj" fmla="val 1435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29278" y="4659086"/>
            <a:ext cx="751386" cy="751386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821034" y="1598009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82522" y="3800653"/>
            <a:ext cx="4999128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515938" y="3119831"/>
            <a:ext cx="1719950" cy="479502"/>
            <a:chOff x="970155" y="4337824"/>
            <a:chExt cx="1719950" cy="479502"/>
          </a:xfrm>
        </p:grpSpPr>
        <p:sp>
          <p:nvSpPr>
            <p:cNvPr id="31" name="矩形: 圆角 30"/>
            <p:cNvSpPr/>
            <p:nvPr/>
          </p:nvSpPr>
          <p:spPr>
            <a:xfrm>
              <a:off x="970155" y="4337824"/>
              <a:ext cx="1719950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33" name="直接箭头连接符 32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1527718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cxnSp>
        <p:nvCxnSpPr>
          <p:cNvPr id="35" name="直接连接符 34"/>
          <p:cNvCxnSpPr/>
          <p:nvPr/>
        </p:nvCxnSpPr>
        <p:spPr>
          <a:xfrm flipH="1">
            <a:off x="582522" y="4313405"/>
            <a:ext cx="5411878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515938" y="75768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92230" y="1775328"/>
            <a:ext cx="4329713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您的正文已经简明扼要，但信息却错综复杂，需要用更多的文字来表述；但请您尽可能提炼思想的精髓，否则容易造成观者的阅读压力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570081" y="1865926"/>
            <a:ext cx="0" cy="61036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1185008" y="4834724"/>
            <a:ext cx="4049834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单击此处添加您的小标题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7031942" y="2275069"/>
            <a:ext cx="3788458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您的正文已经简明扼要，但信息却错综复杂，需要用更多的文字来表述；但请您尽可能提炼思想的精髓，否则容易造成观者的阅读压力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6909792" y="2365667"/>
            <a:ext cx="0" cy="61036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图片 46" descr="图片包含 游戏机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>
            <a:off x="9516652" y="3868926"/>
            <a:ext cx="2714584" cy="2731816"/>
          </a:xfrm>
          <a:prstGeom prst="rect">
            <a:avLst/>
          </a:prstGeom>
        </p:spPr>
      </p:pic>
      <p:sp>
        <p:nvSpPr>
          <p:cNvPr id="48" name="椭圆 47"/>
          <p:cNvSpPr/>
          <p:nvPr/>
        </p:nvSpPr>
        <p:spPr>
          <a:xfrm>
            <a:off x="6904101" y="3495228"/>
            <a:ext cx="941946" cy="941946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8193851" y="3495228"/>
            <a:ext cx="941946" cy="941946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9483600" y="3495228"/>
            <a:ext cx="941946" cy="941946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6793859" y="4869254"/>
            <a:ext cx="33139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bg2">
                    <a:lumMod val="90000"/>
                  </a:schemeClr>
                </a:solidFill>
                <a:latin typeface="+mj-lt"/>
                <a:cs typeface="微软雅黑" panose="020B0503020204020204" charset="-122"/>
              </a:rPr>
              <a:t>$ 5480+</a:t>
            </a:r>
            <a:endParaRPr lang="zh-CN" altLang="en-US" sz="3600" dirty="0">
              <a:solidFill>
                <a:schemeClr val="bg2">
                  <a:lumMod val="9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42731" t="12318" r="30934" b="48169"/>
          <a:stretch>
            <a:fillRect/>
          </a:stretch>
        </p:blipFill>
        <p:spPr>
          <a:xfrm>
            <a:off x="6970763" y="3561890"/>
            <a:ext cx="808623" cy="808623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42262" t="7171" r="24854" b="43488"/>
          <a:stretch>
            <a:fillRect/>
          </a:stretch>
        </p:blipFill>
        <p:spPr>
          <a:xfrm>
            <a:off x="8260513" y="3561890"/>
            <a:ext cx="808623" cy="808623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/>
          <a:srcRect l="53905" t="2937" r="24153" b="54498"/>
          <a:stretch>
            <a:fillRect/>
          </a:stretch>
        </p:blipFill>
        <p:spPr>
          <a:xfrm>
            <a:off x="9550262" y="3561890"/>
            <a:ext cx="808623" cy="808623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sp>
        <p:nvSpPr>
          <p:cNvPr id="20" name="图形 14"/>
          <p:cNvSpPr/>
          <p:nvPr/>
        </p:nvSpPr>
        <p:spPr>
          <a:xfrm flipV="1">
            <a:off x="745362" y="4875123"/>
            <a:ext cx="319218" cy="319313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: 圆角 54"/>
          <p:cNvSpPr/>
          <p:nvPr/>
        </p:nvSpPr>
        <p:spPr>
          <a:xfrm flipV="1">
            <a:off x="4783873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6" name="矩形: 圆角 55"/>
          <p:cNvSpPr/>
          <p:nvPr/>
        </p:nvSpPr>
        <p:spPr>
          <a:xfrm flipH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产品研发历程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885371" y="2277628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2000"/>
                  </a:schemeClr>
                </a:gs>
                <a:gs pos="91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8324625" y="2277628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2000"/>
                  </a:schemeClr>
                </a:gs>
                <a:gs pos="91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2" name="矩形: 圆角 31"/>
          <p:cNvSpPr/>
          <p:nvPr/>
        </p:nvSpPr>
        <p:spPr>
          <a:xfrm>
            <a:off x="4604998" y="2277628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8" name="矩形: 圆角 37"/>
          <p:cNvSpPr/>
          <p:nvPr/>
        </p:nvSpPr>
        <p:spPr>
          <a:xfrm>
            <a:off x="885371" y="4445897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44" name="矩形: 圆角 43"/>
          <p:cNvSpPr/>
          <p:nvPr/>
        </p:nvSpPr>
        <p:spPr>
          <a:xfrm>
            <a:off x="8324625" y="4445897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50" name="矩形: 圆角 49"/>
          <p:cNvSpPr/>
          <p:nvPr/>
        </p:nvSpPr>
        <p:spPr>
          <a:xfrm>
            <a:off x="4604998" y="4445897"/>
            <a:ext cx="2950459" cy="1608069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2000"/>
                  </a:schemeClr>
                </a:gs>
                <a:gs pos="91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983482" y="282595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983483" y="3200208"/>
            <a:ext cx="1289166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1002208" y="2406718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69" name="直接连接符 68"/>
          <p:cNvCxnSpPr/>
          <p:nvPr/>
        </p:nvCxnSpPr>
        <p:spPr>
          <a:xfrm flipH="1">
            <a:off x="1598030" y="2560606"/>
            <a:ext cx="619242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4761002" y="5017306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4761003" y="5391564"/>
            <a:ext cx="1289166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4779728" y="4598074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74" name="直接连接符 73"/>
          <p:cNvCxnSpPr/>
          <p:nvPr/>
        </p:nvCxnSpPr>
        <p:spPr>
          <a:xfrm flipH="1">
            <a:off x="5375550" y="4751962"/>
            <a:ext cx="619242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8425500" y="282595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8425501" y="3200208"/>
            <a:ext cx="1289166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444226" y="2406718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78" name="直接连接符 77"/>
          <p:cNvCxnSpPr/>
          <p:nvPr/>
        </p:nvCxnSpPr>
        <p:spPr>
          <a:xfrm flipH="1">
            <a:off x="9040048" y="2560606"/>
            <a:ext cx="619242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/>
          <p:cNvSpPr txBox="1"/>
          <p:nvPr/>
        </p:nvSpPr>
        <p:spPr>
          <a:xfrm>
            <a:off x="4693150" y="3178420"/>
            <a:ext cx="1312893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81" name="椭圆 80"/>
          <p:cNvSpPr/>
          <p:nvPr/>
        </p:nvSpPr>
        <p:spPr>
          <a:xfrm>
            <a:off x="5108702" y="2602215"/>
            <a:ext cx="481789" cy="481789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61768" y="5281686"/>
            <a:ext cx="1312893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1377320" y="4705481"/>
            <a:ext cx="481789" cy="481789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8462254" y="5281686"/>
            <a:ext cx="1312893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研发历程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8877806" y="4705481"/>
            <a:ext cx="481789" cy="481789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1"/>
          <a:srcRect l="62327" t="36982" r="11870" b="12778"/>
          <a:stretch>
            <a:fillRect/>
          </a:stretch>
        </p:blipFill>
        <p:spPr>
          <a:xfrm>
            <a:off x="9838392" y="4445897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/>
          <a:srcRect l="11368" r="64604" b="53214"/>
          <a:stretch>
            <a:fillRect/>
          </a:stretch>
        </p:blipFill>
        <p:spPr>
          <a:xfrm>
            <a:off x="2399138" y="2277628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2"/>
          <a:srcRect l="36295" t="7528" r="35006" b="36592"/>
          <a:stretch>
            <a:fillRect/>
          </a:stretch>
        </p:blipFill>
        <p:spPr>
          <a:xfrm>
            <a:off x="6118765" y="2277628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/>
          <a:srcRect l="55423" t="51168" r="27508" b="15597"/>
          <a:stretch>
            <a:fillRect/>
          </a:stretch>
        </p:blipFill>
        <p:spPr>
          <a:xfrm>
            <a:off x="9838392" y="2277628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grpSp>
        <p:nvGrpSpPr>
          <p:cNvPr id="22" name="组合 21"/>
          <p:cNvGrpSpPr/>
          <p:nvPr/>
        </p:nvGrpSpPr>
        <p:grpSpPr>
          <a:xfrm>
            <a:off x="9656526" y="3731882"/>
            <a:ext cx="286657" cy="286657"/>
            <a:chOff x="2638097" y="2317532"/>
            <a:chExt cx="462455" cy="462455"/>
          </a:xfrm>
        </p:grpSpPr>
        <p:sp>
          <p:nvSpPr>
            <p:cNvPr id="23" name="椭圆 22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4" name="加号 23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936899" y="3731882"/>
            <a:ext cx="286657" cy="286657"/>
            <a:chOff x="2638097" y="2317532"/>
            <a:chExt cx="462455" cy="462455"/>
          </a:xfrm>
        </p:grpSpPr>
        <p:sp>
          <p:nvSpPr>
            <p:cNvPr id="35" name="椭圆 34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6" name="加号 35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217272" y="3731882"/>
            <a:ext cx="286657" cy="286657"/>
            <a:chOff x="2638097" y="2317532"/>
            <a:chExt cx="462455" cy="462455"/>
          </a:xfrm>
        </p:grpSpPr>
        <p:sp>
          <p:nvSpPr>
            <p:cNvPr id="7" name="椭圆 6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8" name="加号 7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1"/>
          <a:srcRect l="37309" t="26667" r="36888" b="23093"/>
          <a:stretch>
            <a:fillRect/>
          </a:stretch>
        </p:blipFill>
        <p:spPr>
          <a:xfrm>
            <a:off x="6118765" y="4445897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1"/>
          <a:srcRect l="16664" t="25039" r="57533" b="24721"/>
          <a:stretch>
            <a:fillRect/>
          </a:stretch>
        </p:blipFill>
        <p:spPr>
          <a:xfrm>
            <a:off x="2399138" y="4445897"/>
            <a:ext cx="1468238" cy="1608069"/>
          </a:xfrm>
          <a:custGeom>
            <a:avLst/>
            <a:gdLst>
              <a:gd name="connsiteX0" fmla="*/ 0 w 1468238"/>
              <a:gd name="connsiteY0" fmla="*/ 0 h 1608069"/>
              <a:gd name="connsiteX1" fmla="*/ 1340058 w 1468238"/>
              <a:gd name="connsiteY1" fmla="*/ 0 h 1608069"/>
              <a:gd name="connsiteX2" fmla="*/ 1468238 w 1468238"/>
              <a:gd name="connsiteY2" fmla="*/ 128180 h 1608069"/>
              <a:gd name="connsiteX3" fmla="*/ 1468238 w 1468238"/>
              <a:gd name="connsiteY3" fmla="*/ 1479889 h 1608069"/>
              <a:gd name="connsiteX4" fmla="*/ 1340058 w 1468238"/>
              <a:gd name="connsiteY4" fmla="*/ 1608069 h 1608069"/>
              <a:gd name="connsiteX5" fmla="*/ 0 w 1468238"/>
              <a:gd name="connsiteY5" fmla="*/ 1608069 h 1608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68238" h="1608069">
                <a:moveTo>
                  <a:pt x="0" y="0"/>
                </a:moveTo>
                <a:lnTo>
                  <a:pt x="1340058" y="0"/>
                </a:lnTo>
                <a:cubicBezTo>
                  <a:pt x="1410850" y="0"/>
                  <a:pt x="1468238" y="57388"/>
                  <a:pt x="1468238" y="128180"/>
                </a:cubicBezTo>
                <a:lnTo>
                  <a:pt x="1468238" y="1479889"/>
                </a:lnTo>
                <a:cubicBezTo>
                  <a:pt x="1468238" y="1550681"/>
                  <a:pt x="1410850" y="1608069"/>
                  <a:pt x="1340058" y="1608069"/>
                </a:cubicBezTo>
                <a:lnTo>
                  <a:pt x="0" y="1608069"/>
                </a:lnTo>
                <a:close/>
              </a:path>
            </a:pathLst>
          </a:custGeom>
        </p:spPr>
      </p:pic>
      <p:grpSp>
        <p:nvGrpSpPr>
          <p:cNvPr id="40" name="组合 39"/>
          <p:cNvGrpSpPr/>
          <p:nvPr/>
        </p:nvGrpSpPr>
        <p:grpSpPr>
          <a:xfrm>
            <a:off x="2217272" y="5900151"/>
            <a:ext cx="286657" cy="286657"/>
            <a:chOff x="2638097" y="2317532"/>
            <a:chExt cx="462455" cy="462455"/>
          </a:xfrm>
        </p:grpSpPr>
        <p:sp>
          <p:nvSpPr>
            <p:cNvPr id="41" name="椭圆 40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2" name="加号 41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9656526" y="5900151"/>
            <a:ext cx="286657" cy="286657"/>
            <a:chOff x="2638097" y="2317532"/>
            <a:chExt cx="462455" cy="462455"/>
          </a:xfrm>
        </p:grpSpPr>
        <p:sp>
          <p:nvSpPr>
            <p:cNvPr id="47" name="椭圆 46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8" name="加号 47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5936899" y="5900151"/>
            <a:ext cx="286657" cy="286657"/>
            <a:chOff x="2638097" y="2317532"/>
            <a:chExt cx="462455" cy="462455"/>
          </a:xfrm>
        </p:grpSpPr>
        <p:sp>
          <p:nvSpPr>
            <p:cNvPr id="53" name="椭圆 52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54" name="加号 53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86" name="图形 14"/>
          <p:cNvSpPr/>
          <p:nvPr/>
        </p:nvSpPr>
        <p:spPr>
          <a:xfrm flipV="1">
            <a:off x="5233948" y="2727426"/>
            <a:ext cx="231297" cy="231366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87" name="图形 53"/>
          <p:cNvSpPr/>
          <p:nvPr/>
        </p:nvSpPr>
        <p:spPr>
          <a:xfrm flipV="1">
            <a:off x="1502572" y="4830692"/>
            <a:ext cx="231284" cy="231366"/>
          </a:xfrm>
          <a:custGeom>
            <a:avLst/>
            <a:gdLst>
              <a:gd name="connsiteX0" fmla="*/ 279909 w 319200"/>
              <a:gd name="connsiteY0" fmla="*/ 269492 h 319313"/>
              <a:gd name="connsiteX1" fmla="*/ 279909 w 319200"/>
              <a:gd name="connsiteY1" fmla="*/ 269492 h 319313"/>
              <a:gd name="connsiteX2" fmla="*/ 251440 w 319200"/>
              <a:gd name="connsiteY2" fmla="*/ 240751 h 319313"/>
              <a:gd name="connsiteX3" fmla="*/ 267359 w 319200"/>
              <a:gd name="connsiteY3" fmla="*/ 236505 h 319313"/>
              <a:gd name="connsiteX4" fmla="*/ 296009 w 319200"/>
              <a:gd name="connsiteY4" fmla="*/ 265065 h 319313"/>
              <a:gd name="connsiteX5" fmla="*/ 279909 w 319200"/>
              <a:gd name="connsiteY5" fmla="*/ 269492 h 319313"/>
              <a:gd name="connsiteX6" fmla="*/ 265059 w 319200"/>
              <a:gd name="connsiteY6" fmla="*/ 295923 h 319313"/>
              <a:gd name="connsiteX7" fmla="*/ 265059 w 319200"/>
              <a:gd name="connsiteY7" fmla="*/ 295923 h 319313"/>
              <a:gd name="connsiteX8" fmla="*/ 236410 w 319200"/>
              <a:gd name="connsiteY8" fmla="*/ 267364 h 319313"/>
              <a:gd name="connsiteX9" fmla="*/ 240828 w 319200"/>
              <a:gd name="connsiteY9" fmla="*/ 251364 h 319313"/>
              <a:gd name="connsiteX10" fmla="*/ 269478 w 319200"/>
              <a:gd name="connsiteY10" fmla="*/ 280014 h 319313"/>
              <a:gd name="connsiteX11" fmla="*/ 265059 w 319200"/>
              <a:gd name="connsiteY11" fmla="*/ 295923 h 319313"/>
              <a:gd name="connsiteX12" fmla="*/ 166107 w 319200"/>
              <a:gd name="connsiteY12" fmla="*/ 183977 h 319313"/>
              <a:gd name="connsiteX13" fmla="*/ 166107 w 319200"/>
              <a:gd name="connsiteY13" fmla="*/ 183977 h 319313"/>
              <a:gd name="connsiteX14" fmla="*/ 155757 w 319200"/>
              <a:gd name="connsiteY14" fmla="*/ 185744 h 319313"/>
              <a:gd name="connsiteX15" fmla="*/ 134541 w 319200"/>
              <a:gd name="connsiteY15" fmla="*/ 176905 h 319313"/>
              <a:gd name="connsiteX16" fmla="*/ 134541 w 319200"/>
              <a:gd name="connsiteY16" fmla="*/ 176905 h 319313"/>
              <a:gd name="connsiteX17" fmla="*/ 125786 w 319200"/>
              <a:gd name="connsiteY17" fmla="*/ 155681 h 319313"/>
              <a:gd name="connsiteX18" fmla="*/ 134541 w 319200"/>
              <a:gd name="connsiteY18" fmla="*/ 134637 h 319313"/>
              <a:gd name="connsiteX19" fmla="*/ 155757 w 319200"/>
              <a:gd name="connsiteY19" fmla="*/ 125790 h 319313"/>
              <a:gd name="connsiteX20" fmla="*/ 176891 w 319200"/>
              <a:gd name="connsiteY20" fmla="*/ 134456 h 319313"/>
              <a:gd name="connsiteX21" fmla="*/ 176891 w 319200"/>
              <a:gd name="connsiteY21" fmla="*/ 134637 h 319313"/>
              <a:gd name="connsiteX22" fmla="*/ 185647 w 319200"/>
              <a:gd name="connsiteY22" fmla="*/ 155681 h 319313"/>
              <a:gd name="connsiteX23" fmla="*/ 183881 w 319200"/>
              <a:gd name="connsiteY23" fmla="*/ 166121 h 319313"/>
              <a:gd name="connsiteX24" fmla="*/ 164604 w 319200"/>
              <a:gd name="connsiteY24" fmla="*/ 146924 h 319313"/>
              <a:gd name="connsiteX25" fmla="*/ 146919 w 319200"/>
              <a:gd name="connsiteY25" fmla="*/ 146924 h 319313"/>
              <a:gd name="connsiteX26" fmla="*/ 146919 w 319200"/>
              <a:gd name="connsiteY26" fmla="*/ 164527 h 319313"/>
              <a:gd name="connsiteX27" fmla="*/ 166107 w 319200"/>
              <a:gd name="connsiteY27" fmla="*/ 183977 h 319313"/>
              <a:gd name="connsiteX28" fmla="*/ 155757 w 319200"/>
              <a:gd name="connsiteY28" fmla="*/ 200602 h 319313"/>
              <a:gd name="connsiteX29" fmla="*/ 155757 w 319200"/>
              <a:gd name="connsiteY29" fmla="*/ 200602 h 319313"/>
              <a:gd name="connsiteX30" fmla="*/ 177515 w 319200"/>
              <a:gd name="connsiteY30" fmla="*/ 195124 h 319313"/>
              <a:gd name="connsiteX31" fmla="*/ 204744 w 319200"/>
              <a:gd name="connsiteY31" fmla="*/ 222442 h 319313"/>
              <a:gd name="connsiteX32" fmla="*/ 155757 w 319200"/>
              <a:gd name="connsiteY32" fmla="*/ 238271 h 319313"/>
              <a:gd name="connsiteX33" fmla="*/ 97398 w 319200"/>
              <a:gd name="connsiteY33" fmla="*/ 214220 h 319313"/>
              <a:gd name="connsiteX34" fmla="*/ 97398 w 319200"/>
              <a:gd name="connsiteY34" fmla="*/ 214310 h 319313"/>
              <a:gd name="connsiteX35" fmla="*/ 97398 w 319200"/>
              <a:gd name="connsiteY35" fmla="*/ 214220 h 319313"/>
              <a:gd name="connsiteX36" fmla="*/ 73167 w 319200"/>
              <a:gd name="connsiteY36" fmla="*/ 155681 h 319313"/>
              <a:gd name="connsiteX37" fmla="*/ 97398 w 319200"/>
              <a:gd name="connsiteY37" fmla="*/ 97412 h 319313"/>
              <a:gd name="connsiteX38" fmla="*/ 155757 w 319200"/>
              <a:gd name="connsiteY38" fmla="*/ 73090 h 319313"/>
              <a:gd name="connsiteX39" fmla="*/ 213772 w 319200"/>
              <a:gd name="connsiteY39" fmla="*/ 96967 h 319313"/>
              <a:gd name="connsiteX40" fmla="*/ 214125 w 319200"/>
              <a:gd name="connsiteY40" fmla="*/ 97412 h 319313"/>
              <a:gd name="connsiteX41" fmla="*/ 238346 w 319200"/>
              <a:gd name="connsiteY41" fmla="*/ 155681 h 319313"/>
              <a:gd name="connsiteX42" fmla="*/ 222437 w 319200"/>
              <a:gd name="connsiteY42" fmla="*/ 204668 h 319313"/>
              <a:gd name="connsiteX43" fmla="*/ 195020 w 319200"/>
              <a:gd name="connsiteY43" fmla="*/ 177611 h 319313"/>
              <a:gd name="connsiteX44" fmla="*/ 200678 w 319200"/>
              <a:gd name="connsiteY44" fmla="*/ 155681 h 319313"/>
              <a:gd name="connsiteX45" fmla="*/ 187503 w 319200"/>
              <a:gd name="connsiteY45" fmla="*/ 124024 h 319313"/>
              <a:gd name="connsiteX46" fmla="*/ 187413 w 319200"/>
              <a:gd name="connsiteY46" fmla="*/ 124024 h 319313"/>
              <a:gd name="connsiteX47" fmla="*/ 155757 w 319200"/>
              <a:gd name="connsiteY47" fmla="*/ 110850 h 319313"/>
              <a:gd name="connsiteX48" fmla="*/ 124100 w 319200"/>
              <a:gd name="connsiteY48" fmla="*/ 124024 h 319313"/>
              <a:gd name="connsiteX49" fmla="*/ 124100 w 319200"/>
              <a:gd name="connsiteY49" fmla="*/ 124024 h 319313"/>
              <a:gd name="connsiteX50" fmla="*/ 110835 w 319200"/>
              <a:gd name="connsiteY50" fmla="*/ 155681 h 319313"/>
              <a:gd name="connsiteX51" fmla="*/ 124100 w 319200"/>
              <a:gd name="connsiteY51" fmla="*/ 187336 h 319313"/>
              <a:gd name="connsiteX52" fmla="*/ 124100 w 319200"/>
              <a:gd name="connsiteY52" fmla="*/ 187517 h 319313"/>
              <a:gd name="connsiteX53" fmla="*/ 155757 w 319200"/>
              <a:gd name="connsiteY53" fmla="*/ 200602 h 319313"/>
              <a:gd name="connsiteX54" fmla="*/ 282208 w 319200"/>
              <a:gd name="connsiteY54" fmla="*/ 194055 h 319313"/>
              <a:gd name="connsiteX55" fmla="*/ 282208 w 319200"/>
              <a:gd name="connsiteY55" fmla="*/ 194055 h 319313"/>
              <a:gd name="connsiteX56" fmla="*/ 290522 w 319200"/>
              <a:gd name="connsiteY56" fmla="*/ 209712 h 319313"/>
              <a:gd name="connsiteX57" fmla="*/ 305997 w 319200"/>
              <a:gd name="connsiteY57" fmla="*/ 201399 h 319313"/>
              <a:gd name="connsiteX58" fmla="*/ 311040 w 319200"/>
              <a:gd name="connsiteY58" fmla="*/ 178852 h 319313"/>
              <a:gd name="connsiteX59" fmla="*/ 312715 w 319200"/>
              <a:gd name="connsiteY59" fmla="*/ 155681 h 319313"/>
              <a:gd name="connsiteX60" fmla="*/ 266825 w 319200"/>
              <a:gd name="connsiteY60" fmla="*/ 44793 h 319313"/>
              <a:gd name="connsiteX61" fmla="*/ 155757 w 319200"/>
              <a:gd name="connsiteY61" fmla="*/ -1369 h 319313"/>
              <a:gd name="connsiteX62" fmla="*/ 44698 w 319200"/>
              <a:gd name="connsiteY62" fmla="*/ 44793 h 319313"/>
              <a:gd name="connsiteX63" fmla="*/ -1373 w 319200"/>
              <a:gd name="connsiteY63" fmla="*/ 155681 h 319313"/>
              <a:gd name="connsiteX64" fmla="*/ 44698 w 319200"/>
              <a:gd name="connsiteY64" fmla="*/ 266921 h 319313"/>
              <a:gd name="connsiteX65" fmla="*/ 155757 w 319200"/>
              <a:gd name="connsiteY65" fmla="*/ 312730 h 319313"/>
              <a:gd name="connsiteX66" fmla="*/ 178748 w 319200"/>
              <a:gd name="connsiteY66" fmla="*/ 310963 h 319313"/>
              <a:gd name="connsiteX67" fmla="*/ 201385 w 319200"/>
              <a:gd name="connsiteY67" fmla="*/ 306092 h 319313"/>
              <a:gd name="connsiteX68" fmla="*/ 209697 w 319200"/>
              <a:gd name="connsiteY68" fmla="*/ 290536 h 319313"/>
              <a:gd name="connsiteX69" fmla="*/ 194140 w 319200"/>
              <a:gd name="connsiteY69" fmla="*/ 282223 h 319313"/>
              <a:gd name="connsiteX70" fmla="*/ 175216 w 319200"/>
              <a:gd name="connsiteY70" fmla="*/ 286470 h 319313"/>
              <a:gd name="connsiteX71" fmla="*/ 155757 w 319200"/>
              <a:gd name="connsiteY71" fmla="*/ 287973 h 319313"/>
              <a:gd name="connsiteX72" fmla="*/ 62382 w 319200"/>
              <a:gd name="connsiteY72" fmla="*/ 249065 h 319313"/>
              <a:gd name="connsiteX73" fmla="*/ 23646 w 319200"/>
              <a:gd name="connsiteY73" fmla="*/ 155681 h 319313"/>
              <a:gd name="connsiteX74" fmla="*/ 62382 w 319200"/>
              <a:gd name="connsiteY74" fmla="*/ 62306 h 319313"/>
              <a:gd name="connsiteX75" fmla="*/ 155757 w 319200"/>
              <a:gd name="connsiteY75" fmla="*/ 23660 h 319313"/>
              <a:gd name="connsiteX76" fmla="*/ 249140 w 319200"/>
              <a:gd name="connsiteY76" fmla="*/ 62306 h 319313"/>
              <a:gd name="connsiteX77" fmla="*/ 287870 w 319200"/>
              <a:gd name="connsiteY77" fmla="*/ 155681 h 319313"/>
              <a:gd name="connsiteX78" fmla="*/ 286457 w 319200"/>
              <a:gd name="connsiteY78" fmla="*/ 175139 h 319313"/>
              <a:gd name="connsiteX79" fmla="*/ 282208 w 319200"/>
              <a:gd name="connsiteY79" fmla="*/ 194055 h 319313"/>
              <a:gd name="connsiteX80" fmla="*/ 222873 w 319200"/>
              <a:gd name="connsiteY80" fmla="*/ 274880 h 319313"/>
              <a:gd name="connsiteX81" fmla="*/ 263637 w 319200"/>
              <a:gd name="connsiteY81" fmla="*/ 315826 h 319313"/>
              <a:gd name="connsiteX82" fmla="*/ 274160 w 319200"/>
              <a:gd name="connsiteY82" fmla="*/ 315826 h 319313"/>
              <a:gd name="connsiteX83" fmla="*/ 276196 w 319200"/>
              <a:gd name="connsiteY83" fmla="*/ 312466 h 319313"/>
              <a:gd name="connsiteX84" fmla="*/ 276196 w 319200"/>
              <a:gd name="connsiteY84" fmla="*/ 312376 h 319313"/>
              <a:gd name="connsiteX85" fmla="*/ 276196 w 319200"/>
              <a:gd name="connsiteY85" fmla="*/ 312195 h 319313"/>
              <a:gd name="connsiteX86" fmla="*/ 283803 w 319200"/>
              <a:gd name="connsiteY86" fmla="*/ 283900 h 319313"/>
              <a:gd name="connsiteX87" fmla="*/ 312100 w 319200"/>
              <a:gd name="connsiteY87" fmla="*/ 276293 h 319313"/>
              <a:gd name="connsiteX88" fmla="*/ 312271 w 319200"/>
              <a:gd name="connsiteY88" fmla="*/ 276211 h 319313"/>
              <a:gd name="connsiteX89" fmla="*/ 312362 w 319200"/>
              <a:gd name="connsiteY89" fmla="*/ 276211 h 319313"/>
              <a:gd name="connsiteX90" fmla="*/ 315640 w 319200"/>
              <a:gd name="connsiteY90" fmla="*/ 274264 h 319313"/>
              <a:gd name="connsiteX91" fmla="*/ 315640 w 319200"/>
              <a:gd name="connsiteY91" fmla="*/ 263742 h 319313"/>
              <a:gd name="connsiteX92" fmla="*/ 274956 w 319200"/>
              <a:gd name="connsiteY92" fmla="*/ 222977 h 319313"/>
              <a:gd name="connsiteX93" fmla="*/ 267621 w 319200"/>
              <a:gd name="connsiteY93" fmla="*/ 221031 h 319313"/>
              <a:gd name="connsiteX94" fmla="*/ 244721 w 319200"/>
              <a:gd name="connsiteY94" fmla="*/ 227133 h 319313"/>
              <a:gd name="connsiteX95" fmla="*/ 233041 w 319200"/>
              <a:gd name="connsiteY95" fmla="*/ 215280 h 319313"/>
              <a:gd name="connsiteX96" fmla="*/ 253296 w 319200"/>
              <a:gd name="connsiteY96" fmla="*/ 155681 h 319313"/>
              <a:gd name="connsiteX97" fmla="*/ 224729 w 319200"/>
              <a:gd name="connsiteY97" fmla="*/ 86799 h 319313"/>
              <a:gd name="connsiteX98" fmla="*/ 224375 w 319200"/>
              <a:gd name="connsiteY98" fmla="*/ 86527 h 319313"/>
              <a:gd name="connsiteX99" fmla="*/ 155757 w 319200"/>
              <a:gd name="connsiteY99" fmla="*/ 58059 h 319313"/>
              <a:gd name="connsiteX100" fmla="*/ 86785 w 319200"/>
              <a:gd name="connsiteY100" fmla="*/ 86799 h 319313"/>
              <a:gd name="connsiteX101" fmla="*/ 58136 w 319200"/>
              <a:gd name="connsiteY101" fmla="*/ 155681 h 319313"/>
              <a:gd name="connsiteX102" fmla="*/ 86785 w 319200"/>
              <a:gd name="connsiteY102" fmla="*/ 224743 h 319313"/>
              <a:gd name="connsiteX103" fmla="*/ 155757 w 319200"/>
              <a:gd name="connsiteY103" fmla="*/ 253302 h 319313"/>
              <a:gd name="connsiteX104" fmla="*/ 215356 w 319200"/>
              <a:gd name="connsiteY104" fmla="*/ 233055 h 319313"/>
              <a:gd name="connsiteX105" fmla="*/ 227119 w 319200"/>
              <a:gd name="connsiteY105" fmla="*/ 244636 h 319313"/>
              <a:gd name="connsiteX106" fmla="*/ 220934 w 319200"/>
              <a:gd name="connsiteY106" fmla="*/ 267717 h 319313"/>
              <a:gd name="connsiteX107" fmla="*/ 222873 w 319200"/>
              <a:gd name="connsiteY107" fmla="*/ 274880 h 319313"/>
              <a:gd name="connsiteX108" fmla="*/ 222873 w 319200"/>
              <a:gd name="connsiteY108" fmla="*/ 274880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319200" h="319313">
                <a:moveTo>
                  <a:pt x="279909" y="269492"/>
                </a:moveTo>
                <a:lnTo>
                  <a:pt x="279909" y="269492"/>
                </a:lnTo>
                <a:lnTo>
                  <a:pt x="251440" y="240751"/>
                </a:lnTo>
                <a:lnTo>
                  <a:pt x="267359" y="236505"/>
                </a:lnTo>
                <a:lnTo>
                  <a:pt x="296009" y="265065"/>
                </a:lnTo>
                <a:lnTo>
                  <a:pt x="279909" y="269492"/>
                </a:lnTo>
                <a:close/>
                <a:moveTo>
                  <a:pt x="265059" y="295923"/>
                </a:moveTo>
                <a:lnTo>
                  <a:pt x="265059" y="295923"/>
                </a:lnTo>
                <a:lnTo>
                  <a:pt x="236410" y="267364"/>
                </a:lnTo>
                <a:lnTo>
                  <a:pt x="240828" y="251364"/>
                </a:lnTo>
                <a:lnTo>
                  <a:pt x="269478" y="280014"/>
                </a:lnTo>
                <a:lnTo>
                  <a:pt x="265059" y="295923"/>
                </a:lnTo>
                <a:close/>
                <a:moveTo>
                  <a:pt x="166107" y="183977"/>
                </a:moveTo>
                <a:lnTo>
                  <a:pt x="166107" y="183977"/>
                </a:lnTo>
                <a:cubicBezTo>
                  <a:pt x="163009" y="185127"/>
                  <a:pt x="159388" y="185744"/>
                  <a:pt x="155757" y="185744"/>
                </a:cubicBezTo>
                <a:cubicBezTo>
                  <a:pt x="147444" y="185744"/>
                  <a:pt x="140020" y="182383"/>
                  <a:pt x="134541" y="176905"/>
                </a:cubicBezTo>
                <a:lnTo>
                  <a:pt x="134541" y="176905"/>
                </a:lnTo>
                <a:cubicBezTo>
                  <a:pt x="129234" y="171599"/>
                  <a:pt x="125786" y="163992"/>
                  <a:pt x="125786" y="155681"/>
                </a:cubicBezTo>
                <a:cubicBezTo>
                  <a:pt x="125786" y="147368"/>
                  <a:pt x="129234" y="140033"/>
                  <a:pt x="134541" y="134637"/>
                </a:cubicBezTo>
                <a:cubicBezTo>
                  <a:pt x="140020" y="129239"/>
                  <a:pt x="147444" y="125790"/>
                  <a:pt x="155757" y="125790"/>
                </a:cubicBezTo>
                <a:cubicBezTo>
                  <a:pt x="164069" y="125790"/>
                  <a:pt x="171504" y="129239"/>
                  <a:pt x="176891" y="134456"/>
                </a:cubicBezTo>
                <a:lnTo>
                  <a:pt x="176891" y="134637"/>
                </a:lnTo>
                <a:cubicBezTo>
                  <a:pt x="182288" y="140033"/>
                  <a:pt x="185647" y="147368"/>
                  <a:pt x="185647" y="155681"/>
                </a:cubicBezTo>
                <a:cubicBezTo>
                  <a:pt x="185647" y="159484"/>
                  <a:pt x="185032" y="163024"/>
                  <a:pt x="183881" y="166121"/>
                </a:cubicBezTo>
                <a:lnTo>
                  <a:pt x="164604" y="146924"/>
                </a:lnTo>
                <a:cubicBezTo>
                  <a:pt x="159650" y="142152"/>
                  <a:pt x="151872" y="142152"/>
                  <a:pt x="146919" y="146924"/>
                </a:cubicBezTo>
                <a:cubicBezTo>
                  <a:pt x="142138" y="151787"/>
                  <a:pt x="142138" y="159746"/>
                  <a:pt x="146919" y="164527"/>
                </a:cubicBezTo>
                <a:lnTo>
                  <a:pt x="166107" y="183977"/>
                </a:lnTo>
                <a:close/>
                <a:moveTo>
                  <a:pt x="155757" y="200602"/>
                </a:moveTo>
                <a:lnTo>
                  <a:pt x="155757" y="200602"/>
                </a:lnTo>
                <a:cubicBezTo>
                  <a:pt x="163544" y="200602"/>
                  <a:pt x="170970" y="198655"/>
                  <a:pt x="177515" y="195124"/>
                </a:cubicBezTo>
                <a:lnTo>
                  <a:pt x="204744" y="222442"/>
                </a:lnTo>
                <a:cubicBezTo>
                  <a:pt x="190954" y="232439"/>
                  <a:pt x="174066" y="238271"/>
                  <a:pt x="155757" y="238271"/>
                </a:cubicBezTo>
                <a:cubicBezTo>
                  <a:pt x="132948" y="238271"/>
                  <a:pt x="112258" y="229161"/>
                  <a:pt x="97398" y="214220"/>
                </a:cubicBezTo>
                <a:lnTo>
                  <a:pt x="97398" y="214310"/>
                </a:lnTo>
                <a:lnTo>
                  <a:pt x="97398" y="214220"/>
                </a:lnTo>
                <a:cubicBezTo>
                  <a:pt x="82367" y="199279"/>
                  <a:pt x="73167" y="178580"/>
                  <a:pt x="73167" y="155681"/>
                </a:cubicBezTo>
                <a:cubicBezTo>
                  <a:pt x="73167" y="133043"/>
                  <a:pt x="82367" y="112352"/>
                  <a:pt x="97398" y="97412"/>
                </a:cubicBezTo>
                <a:cubicBezTo>
                  <a:pt x="112258" y="82371"/>
                  <a:pt x="132948" y="73090"/>
                  <a:pt x="155757" y="73090"/>
                </a:cubicBezTo>
                <a:cubicBezTo>
                  <a:pt x="178395" y="73090"/>
                  <a:pt x="198913" y="82290"/>
                  <a:pt x="213772" y="96967"/>
                </a:cubicBezTo>
                <a:lnTo>
                  <a:pt x="214125" y="97412"/>
                </a:lnTo>
                <a:cubicBezTo>
                  <a:pt x="229156" y="112261"/>
                  <a:pt x="238346" y="133043"/>
                  <a:pt x="238346" y="155681"/>
                </a:cubicBezTo>
                <a:cubicBezTo>
                  <a:pt x="238346" y="174161"/>
                  <a:pt x="232515" y="191140"/>
                  <a:pt x="222437" y="204668"/>
                </a:cubicBezTo>
                <a:lnTo>
                  <a:pt x="195020" y="177611"/>
                </a:lnTo>
                <a:cubicBezTo>
                  <a:pt x="198560" y="170893"/>
                  <a:pt x="200678" y="163730"/>
                  <a:pt x="200678" y="155681"/>
                </a:cubicBezTo>
                <a:cubicBezTo>
                  <a:pt x="200678" y="143484"/>
                  <a:pt x="195553" y="132164"/>
                  <a:pt x="187503" y="124024"/>
                </a:cubicBezTo>
                <a:lnTo>
                  <a:pt x="187413" y="124024"/>
                </a:lnTo>
                <a:cubicBezTo>
                  <a:pt x="179281" y="116065"/>
                  <a:pt x="168054" y="110850"/>
                  <a:pt x="155757" y="110850"/>
                </a:cubicBezTo>
                <a:cubicBezTo>
                  <a:pt x="143379" y="110850"/>
                  <a:pt x="132150" y="116065"/>
                  <a:pt x="124100" y="124024"/>
                </a:cubicBezTo>
                <a:lnTo>
                  <a:pt x="124100" y="124024"/>
                </a:lnTo>
                <a:cubicBezTo>
                  <a:pt x="115970" y="132164"/>
                  <a:pt x="110835" y="143302"/>
                  <a:pt x="110835" y="155681"/>
                </a:cubicBezTo>
                <a:cubicBezTo>
                  <a:pt x="110835" y="168149"/>
                  <a:pt x="115970" y="179377"/>
                  <a:pt x="124100" y="187336"/>
                </a:cubicBezTo>
                <a:lnTo>
                  <a:pt x="124100" y="187517"/>
                </a:lnTo>
                <a:cubicBezTo>
                  <a:pt x="132150" y="195649"/>
                  <a:pt x="143379" y="200602"/>
                  <a:pt x="155757" y="200602"/>
                </a:cubicBezTo>
                <a:close/>
                <a:moveTo>
                  <a:pt x="282208" y="194055"/>
                </a:moveTo>
                <a:lnTo>
                  <a:pt x="282208" y="194055"/>
                </a:lnTo>
                <a:cubicBezTo>
                  <a:pt x="280181" y="200956"/>
                  <a:pt x="283974" y="207764"/>
                  <a:pt x="290522" y="209712"/>
                </a:cubicBezTo>
                <a:cubicBezTo>
                  <a:pt x="297069" y="211748"/>
                  <a:pt x="303960" y="207946"/>
                  <a:pt x="305997" y="201399"/>
                </a:cubicBezTo>
                <a:cubicBezTo>
                  <a:pt x="308206" y="194055"/>
                  <a:pt x="309981" y="186629"/>
                  <a:pt x="311040" y="178852"/>
                </a:cubicBezTo>
                <a:cubicBezTo>
                  <a:pt x="312100" y="171418"/>
                  <a:pt x="312715" y="163549"/>
                  <a:pt x="312715" y="155681"/>
                </a:cubicBezTo>
                <a:cubicBezTo>
                  <a:pt x="312715" y="112442"/>
                  <a:pt x="295212" y="73090"/>
                  <a:pt x="266825" y="44793"/>
                </a:cubicBezTo>
                <a:cubicBezTo>
                  <a:pt x="238346" y="16496"/>
                  <a:pt x="199085" y="-1369"/>
                  <a:pt x="155757" y="-1369"/>
                </a:cubicBezTo>
                <a:cubicBezTo>
                  <a:pt x="112429" y="-1369"/>
                  <a:pt x="73167" y="16496"/>
                  <a:pt x="44698" y="44793"/>
                </a:cubicBezTo>
                <a:cubicBezTo>
                  <a:pt x="16401" y="73090"/>
                  <a:pt x="-1373" y="112442"/>
                  <a:pt x="-1373" y="155681"/>
                </a:cubicBezTo>
                <a:cubicBezTo>
                  <a:pt x="-1373" y="199098"/>
                  <a:pt x="16401" y="238452"/>
                  <a:pt x="44698" y="266921"/>
                </a:cubicBezTo>
                <a:cubicBezTo>
                  <a:pt x="73167" y="295218"/>
                  <a:pt x="112429" y="312730"/>
                  <a:pt x="155757" y="312730"/>
                </a:cubicBezTo>
                <a:cubicBezTo>
                  <a:pt x="163454" y="312730"/>
                  <a:pt x="171323" y="312286"/>
                  <a:pt x="178748" y="310963"/>
                </a:cubicBezTo>
                <a:cubicBezTo>
                  <a:pt x="186535" y="309986"/>
                  <a:pt x="194140" y="308219"/>
                  <a:pt x="201385" y="306092"/>
                </a:cubicBezTo>
                <a:cubicBezTo>
                  <a:pt x="207931" y="304236"/>
                  <a:pt x="211643" y="297164"/>
                  <a:pt x="209697" y="290536"/>
                </a:cubicBezTo>
                <a:cubicBezTo>
                  <a:pt x="207750" y="283989"/>
                  <a:pt x="200678" y="280277"/>
                  <a:pt x="194140" y="282223"/>
                </a:cubicBezTo>
                <a:cubicBezTo>
                  <a:pt x="187947" y="284171"/>
                  <a:pt x="181581" y="285492"/>
                  <a:pt x="175216" y="286470"/>
                </a:cubicBezTo>
                <a:cubicBezTo>
                  <a:pt x="169023" y="287439"/>
                  <a:pt x="162476" y="287973"/>
                  <a:pt x="155757" y="287973"/>
                </a:cubicBezTo>
                <a:cubicBezTo>
                  <a:pt x="119239" y="287973"/>
                  <a:pt x="86260" y="273113"/>
                  <a:pt x="62382" y="249065"/>
                </a:cubicBezTo>
                <a:cubicBezTo>
                  <a:pt x="38414" y="225276"/>
                  <a:pt x="23646" y="192289"/>
                  <a:pt x="23646" y="155681"/>
                </a:cubicBezTo>
                <a:cubicBezTo>
                  <a:pt x="23646" y="119333"/>
                  <a:pt x="38414" y="86356"/>
                  <a:pt x="62382" y="62306"/>
                </a:cubicBezTo>
                <a:cubicBezTo>
                  <a:pt x="86260" y="38518"/>
                  <a:pt x="119239" y="23660"/>
                  <a:pt x="155757" y="23660"/>
                </a:cubicBezTo>
                <a:cubicBezTo>
                  <a:pt x="192194" y="23660"/>
                  <a:pt x="225263" y="38518"/>
                  <a:pt x="249140" y="62306"/>
                </a:cubicBezTo>
                <a:cubicBezTo>
                  <a:pt x="273018" y="86356"/>
                  <a:pt x="287870" y="119333"/>
                  <a:pt x="287870" y="155681"/>
                </a:cubicBezTo>
                <a:cubicBezTo>
                  <a:pt x="287870" y="162399"/>
                  <a:pt x="287343" y="169127"/>
                  <a:pt x="286457" y="175139"/>
                </a:cubicBezTo>
                <a:cubicBezTo>
                  <a:pt x="285568" y="181677"/>
                  <a:pt x="284156" y="187871"/>
                  <a:pt x="282208" y="194055"/>
                </a:cubicBezTo>
                <a:close/>
                <a:moveTo>
                  <a:pt x="222873" y="274880"/>
                </a:moveTo>
                <a:lnTo>
                  <a:pt x="263637" y="315826"/>
                </a:lnTo>
                <a:cubicBezTo>
                  <a:pt x="266643" y="318652"/>
                  <a:pt x="271424" y="318652"/>
                  <a:pt x="274160" y="315826"/>
                </a:cubicBezTo>
                <a:cubicBezTo>
                  <a:pt x="275310" y="314677"/>
                  <a:pt x="275844" y="313617"/>
                  <a:pt x="276196" y="312466"/>
                </a:cubicBezTo>
                <a:lnTo>
                  <a:pt x="276196" y="312376"/>
                </a:lnTo>
                <a:lnTo>
                  <a:pt x="276196" y="312195"/>
                </a:lnTo>
                <a:lnTo>
                  <a:pt x="283803" y="283900"/>
                </a:lnTo>
                <a:lnTo>
                  <a:pt x="312100" y="276293"/>
                </a:lnTo>
                <a:lnTo>
                  <a:pt x="312271" y="276211"/>
                </a:lnTo>
                <a:lnTo>
                  <a:pt x="312362" y="276211"/>
                </a:lnTo>
                <a:cubicBezTo>
                  <a:pt x="313513" y="275857"/>
                  <a:pt x="314752" y="275414"/>
                  <a:pt x="315640" y="274264"/>
                </a:cubicBezTo>
                <a:cubicBezTo>
                  <a:pt x="318556" y="271430"/>
                  <a:pt x="318556" y="266747"/>
                  <a:pt x="315640" y="263742"/>
                </a:cubicBezTo>
                <a:lnTo>
                  <a:pt x="274956" y="222977"/>
                </a:lnTo>
                <a:cubicBezTo>
                  <a:pt x="273018" y="221121"/>
                  <a:pt x="270365" y="220323"/>
                  <a:pt x="267621" y="221031"/>
                </a:cubicBezTo>
                <a:lnTo>
                  <a:pt x="244721" y="227133"/>
                </a:lnTo>
                <a:lnTo>
                  <a:pt x="233041" y="215280"/>
                </a:lnTo>
                <a:cubicBezTo>
                  <a:pt x="245781" y="199008"/>
                  <a:pt x="253296" y="178228"/>
                  <a:pt x="253296" y="155681"/>
                </a:cubicBezTo>
                <a:cubicBezTo>
                  <a:pt x="253296" y="128978"/>
                  <a:pt x="242421" y="104484"/>
                  <a:pt x="224729" y="86799"/>
                </a:cubicBezTo>
                <a:lnTo>
                  <a:pt x="224375" y="86527"/>
                </a:lnTo>
                <a:cubicBezTo>
                  <a:pt x="206610" y="68844"/>
                  <a:pt x="182470" y="58059"/>
                  <a:pt x="155757" y="58059"/>
                </a:cubicBezTo>
                <a:cubicBezTo>
                  <a:pt x="128881" y="58059"/>
                  <a:pt x="104379" y="69025"/>
                  <a:pt x="86785" y="86799"/>
                </a:cubicBezTo>
                <a:cubicBezTo>
                  <a:pt x="69101" y="104484"/>
                  <a:pt x="58136" y="128978"/>
                  <a:pt x="58136" y="155681"/>
                </a:cubicBezTo>
                <a:cubicBezTo>
                  <a:pt x="58136" y="182655"/>
                  <a:pt x="69101" y="206968"/>
                  <a:pt x="86785" y="224743"/>
                </a:cubicBezTo>
                <a:cubicBezTo>
                  <a:pt x="104379" y="242427"/>
                  <a:pt x="128881" y="253302"/>
                  <a:pt x="155757" y="253302"/>
                </a:cubicBezTo>
                <a:cubicBezTo>
                  <a:pt x="178222" y="253302"/>
                  <a:pt x="198913" y="245786"/>
                  <a:pt x="215356" y="233055"/>
                </a:cubicBezTo>
                <a:lnTo>
                  <a:pt x="227119" y="244636"/>
                </a:lnTo>
                <a:lnTo>
                  <a:pt x="220934" y="267717"/>
                </a:lnTo>
                <a:cubicBezTo>
                  <a:pt x="220138" y="270280"/>
                  <a:pt x="221017" y="273113"/>
                  <a:pt x="222873" y="274880"/>
                </a:cubicBezTo>
                <a:lnTo>
                  <a:pt x="222873" y="274880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88" name="图形 107"/>
          <p:cNvSpPr/>
          <p:nvPr/>
        </p:nvSpPr>
        <p:spPr>
          <a:xfrm flipV="1">
            <a:off x="9003017" y="4834362"/>
            <a:ext cx="231366" cy="229919"/>
          </a:xfrm>
          <a:custGeom>
            <a:avLst/>
            <a:gdLst>
              <a:gd name="connsiteX0" fmla="*/ 220565 w 319313"/>
              <a:gd name="connsiteY0" fmla="*/ 117525 h 317316"/>
              <a:gd name="connsiteX1" fmla="*/ 220565 w 319313"/>
              <a:gd name="connsiteY1" fmla="*/ 117525 h 317316"/>
              <a:gd name="connsiteX2" fmla="*/ 212557 w 319313"/>
              <a:gd name="connsiteY2" fmla="*/ 120842 h 317316"/>
              <a:gd name="connsiteX3" fmla="*/ 204538 w 319313"/>
              <a:gd name="connsiteY3" fmla="*/ 117525 h 317316"/>
              <a:gd name="connsiteX4" fmla="*/ 204457 w 319313"/>
              <a:gd name="connsiteY4" fmla="*/ 117525 h 317316"/>
              <a:gd name="connsiteX5" fmla="*/ 201228 w 319313"/>
              <a:gd name="connsiteY5" fmla="*/ 109773 h 317316"/>
              <a:gd name="connsiteX6" fmla="*/ 201228 w 319313"/>
              <a:gd name="connsiteY6" fmla="*/ 109425 h 317316"/>
              <a:gd name="connsiteX7" fmla="*/ 201228 w 319313"/>
              <a:gd name="connsiteY7" fmla="*/ 109166 h 317316"/>
              <a:gd name="connsiteX8" fmla="*/ 204191 w 319313"/>
              <a:gd name="connsiteY8" fmla="*/ 101764 h 317316"/>
              <a:gd name="connsiteX9" fmla="*/ 204538 w 319313"/>
              <a:gd name="connsiteY9" fmla="*/ 101417 h 317316"/>
              <a:gd name="connsiteX10" fmla="*/ 212557 w 319313"/>
              <a:gd name="connsiteY10" fmla="*/ 98196 h 317316"/>
              <a:gd name="connsiteX11" fmla="*/ 220477 w 319313"/>
              <a:gd name="connsiteY11" fmla="*/ 101417 h 317316"/>
              <a:gd name="connsiteX12" fmla="*/ 220565 w 319313"/>
              <a:gd name="connsiteY12" fmla="*/ 101417 h 317316"/>
              <a:gd name="connsiteX13" fmla="*/ 223874 w 319313"/>
              <a:gd name="connsiteY13" fmla="*/ 109425 h 317316"/>
              <a:gd name="connsiteX14" fmla="*/ 220565 w 319313"/>
              <a:gd name="connsiteY14" fmla="*/ 117525 h 317316"/>
              <a:gd name="connsiteX15" fmla="*/ 111949 w 319313"/>
              <a:gd name="connsiteY15" fmla="*/ 117525 h 317316"/>
              <a:gd name="connsiteX16" fmla="*/ 111949 w 319313"/>
              <a:gd name="connsiteY16" fmla="*/ 117525 h 317316"/>
              <a:gd name="connsiteX17" fmla="*/ 103850 w 319313"/>
              <a:gd name="connsiteY17" fmla="*/ 120842 h 317316"/>
              <a:gd name="connsiteX18" fmla="*/ 96010 w 319313"/>
              <a:gd name="connsiteY18" fmla="*/ 117525 h 317316"/>
              <a:gd name="connsiteX19" fmla="*/ 95840 w 319313"/>
              <a:gd name="connsiteY19" fmla="*/ 117525 h 317316"/>
              <a:gd name="connsiteX20" fmla="*/ 92531 w 319313"/>
              <a:gd name="connsiteY20" fmla="*/ 109425 h 317316"/>
              <a:gd name="connsiteX21" fmla="*/ 95573 w 319313"/>
              <a:gd name="connsiteY21" fmla="*/ 101764 h 317316"/>
              <a:gd name="connsiteX22" fmla="*/ 96010 w 319313"/>
              <a:gd name="connsiteY22" fmla="*/ 101417 h 317316"/>
              <a:gd name="connsiteX23" fmla="*/ 103850 w 319313"/>
              <a:gd name="connsiteY23" fmla="*/ 98196 h 317316"/>
              <a:gd name="connsiteX24" fmla="*/ 111949 w 319313"/>
              <a:gd name="connsiteY24" fmla="*/ 101417 h 317316"/>
              <a:gd name="connsiteX25" fmla="*/ 115347 w 319313"/>
              <a:gd name="connsiteY25" fmla="*/ 108989 h 317316"/>
              <a:gd name="connsiteX26" fmla="*/ 115177 w 319313"/>
              <a:gd name="connsiteY26" fmla="*/ 109425 h 317316"/>
              <a:gd name="connsiteX27" fmla="*/ 115347 w 319313"/>
              <a:gd name="connsiteY27" fmla="*/ 109773 h 317316"/>
              <a:gd name="connsiteX28" fmla="*/ 111949 w 319313"/>
              <a:gd name="connsiteY28" fmla="*/ 117525 h 317316"/>
              <a:gd name="connsiteX29" fmla="*/ 293382 w 319313"/>
              <a:gd name="connsiteY29" fmla="*/ 195656 h 317316"/>
              <a:gd name="connsiteX30" fmla="*/ 293382 w 319313"/>
              <a:gd name="connsiteY30" fmla="*/ 195656 h 317316"/>
              <a:gd name="connsiteX31" fmla="*/ 23194 w 319313"/>
              <a:gd name="connsiteY31" fmla="*/ 195656 h 317316"/>
              <a:gd name="connsiteX32" fmla="*/ 23194 w 319313"/>
              <a:gd name="connsiteY32" fmla="*/ 23285 h 317316"/>
              <a:gd name="connsiteX33" fmla="*/ 293382 w 319313"/>
              <a:gd name="connsiteY33" fmla="*/ 23285 h 317316"/>
              <a:gd name="connsiteX34" fmla="*/ 293382 w 319313"/>
              <a:gd name="connsiteY34" fmla="*/ 195656 h 317316"/>
              <a:gd name="connsiteX35" fmla="*/ 178841 w 319313"/>
              <a:gd name="connsiteY35" fmla="*/ 220220 h 317316"/>
              <a:gd name="connsiteX36" fmla="*/ 178841 w 319313"/>
              <a:gd name="connsiteY36" fmla="*/ 220220 h 317316"/>
              <a:gd name="connsiteX37" fmla="*/ 271958 w 319313"/>
              <a:gd name="connsiteY37" fmla="*/ 220220 h 317316"/>
              <a:gd name="connsiteX38" fmla="*/ 271958 w 319313"/>
              <a:gd name="connsiteY38" fmla="*/ 301134 h 317316"/>
              <a:gd name="connsiteX39" fmla="*/ 152280 w 319313"/>
              <a:gd name="connsiteY39" fmla="*/ 301134 h 317316"/>
              <a:gd name="connsiteX40" fmla="*/ 152280 w 319313"/>
              <a:gd name="connsiteY40" fmla="*/ 268998 h 317316"/>
              <a:gd name="connsiteX41" fmla="*/ 171269 w 319313"/>
              <a:gd name="connsiteY41" fmla="*/ 268998 h 317316"/>
              <a:gd name="connsiteX42" fmla="*/ 171439 w 319313"/>
              <a:gd name="connsiteY42" fmla="*/ 268998 h 317316"/>
              <a:gd name="connsiteX43" fmla="*/ 178841 w 319313"/>
              <a:gd name="connsiteY43" fmla="*/ 261594 h 317316"/>
              <a:gd name="connsiteX44" fmla="*/ 178841 w 319313"/>
              <a:gd name="connsiteY44" fmla="*/ 261416 h 317316"/>
              <a:gd name="connsiteX45" fmla="*/ 178841 w 319313"/>
              <a:gd name="connsiteY45" fmla="*/ 220220 h 317316"/>
              <a:gd name="connsiteX46" fmla="*/ 44627 w 319313"/>
              <a:gd name="connsiteY46" fmla="*/ 220220 h 317316"/>
              <a:gd name="connsiteX47" fmla="*/ 44627 w 319313"/>
              <a:gd name="connsiteY47" fmla="*/ 220220 h 317316"/>
              <a:gd name="connsiteX48" fmla="*/ 164035 w 319313"/>
              <a:gd name="connsiteY48" fmla="*/ 220220 h 317316"/>
              <a:gd name="connsiteX49" fmla="*/ 164035 w 319313"/>
              <a:gd name="connsiteY49" fmla="*/ 254014 h 317316"/>
              <a:gd name="connsiteX50" fmla="*/ 144967 w 319313"/>
              <a:gd name="connsiteY50" fmla="*/ 254014 h 317316"/>
              <a:gd name="connsiteX51" fmla="*/ 144789 w 319313"/>
              <a:gd name="connsiteY51" fmla="*/ 254014 h 317316"/>
              <a:gd name="connsiteX52" fmla="*/ 44627 w 319313"/>
              <a:gd name="connsiteY52" fmla="*/ 254014 h 317316"/>
              <a:gd name="connsiteX53" fmla="*/ 44627 w 319313"/>
              <a:gd name="connsiteY53" fmla="*/ 220220 h 317316"/>
              <a:gd name="connsiteX54" fmla="*/ 10832 w 319313"/>
              <a:gd name="connsiteY54" fmla="*/ 220220 h 317316"/>
              <a:gd name="connsiteX55" fmla="*/ 10832 w 319313"/>
              <a:gd name="connsiteY55" fmla="*/ 220220 h 317316"/>
              <a:gd name="connsiteX56" fmla="*/ 29812 w 319313"/>
              <a:gd name="connsiteY56" fmla="*/ 220220 h 317316"/>
              <a:gd name="connsiteX57" fmla="*/ 29812 w 319313"/>
              <a:gd name="connsiteY57" fmla="*/ 261594 h 317316"/>
              <a:gd name="connsiteX58" fmla="*/ 37223 w 319313"/>
              <a:gd name="connsiteY58" fmla="*/ 268998 h 317316"/>
              <a:gd name="connsiteX59" fmla="*/ 37482 w 319313"/>
              <a:gd name="connsiteY59" fmla="*/ 268998 h 317316"/>
              <a:gd name="connsiteX60" fmla="*/ 137564 w 319313"/>
              <a:gd name="connsiteY60" fmla="*/ 268998 h 317316"/>
              <a:gd name="connsiteX61" fmla="*/ 137564 w 319313"/>
              <a:gd name="connsiteY61" fmla="*/ 308367 h 317316"/>
              <a:gd name="connsiteX62" fmla="*/ 144967 w 319313"/>
              <a:gd name="connsiteY62" fmla="*/ 315948 h 317316"/>
              <a:gd name="connsiteX63" fmla="*/ 145136 w 319313"/>
              <a:gd name="connsiteY63" fmla="*/ 315948 h 317316"/>
              <a:gd name="connsiteX64" fmla="*/ 279183 w 319313"/>
              <a:gd name="connsiteY64" fmla="*/ 315948 h 317316"/>
              <a:gd name="connsiteX65" fmla="*/ 286593 w 319313"/>
              <a:gd name="connsiteY65" fmla="*/ 308367 h 317316"/>
              <a:gd name="connsiteX66" fmla="*/ 286593 w 319313"/>
              <a:gd name="connsiteY66" fmla="*/ 308189 h 317316"/>
              <a:gd name="connsiteX67" fmla="*/ 286593 w 319313"/>
              <a:gd name="connsiteY67" fmla="*/ 220220 h 317316"/>
              <a:gd name="connsiteX68" fmla="*/ 305574 w 319313"/>
              <a:gd name="connsiteY68" fmla="*/ 220220 h 317316"/>
              <a:gd name="connsiteX69" fmla="*/ 317945 w 319313"/>
              <a:gd name="connsiteY69" fmla="*/ 207849 h 317316"/>
              <a:gd name="connsiteX70" fmla="*/ 317945 w 319313"/>
              <a:gd name="connsiteY70" fmla="*/ 207500 h 317316"/>
              <a:gd name="connsiteX71" fmla="*/ 317945 w 319313"/>
              <a:gd name="connsiteY71" fmla="*/ 11003 h 317316"/>
              <a:gd name="connsiteX72" fmla="*/ 305574 w 319313"/>
              <a:gd name="connsiteY72" fmla="*/ -1368 h 317316"/>
              <a:gd name="connsiteX73" fmla="*/ 305225 w 319313"/>
              <a:gd name="connsiteY73" fmla="*/ -1368 h 317316"/>
              <a:gd name="connsiteX74" fmla="*/ 10832 w 319313"/>
              <a:gd name="connsiteY74" fmla="*/ -1368 h 317316"/>
              <a:gd name="connsiteX75" fmla="*/ -1369 w 319313"/>
              <a:gd name="connsiteY75" fmla="*/ 11003 h 317316"/>
              <a:gd name="connsiteX76" fmla="*/ -1369 w 319313"/>
              <a:gd name="connsiteY76" fmla="*/ 11181 h 317316"/>
              <a:gd name="connsiteX77" fmla="*/ -1369 w 319313"/>
              <a:gd name="connsiteY77" fmla="*/ 207849 h 317316"/>
              <a:gd name="connsiteX78" fmla="*/ 10832 w 319313"/>
              <a:gd name="connsiteY78" fmla="*/ 220220 h 317316"/>
              <a:gd name="connsiteX79" fmla="*/ 103850 w 319313"/>
              <a:gd name="connsiteY79" fmla="*/ 135559 h 317316"/>
              <a:gd name="connsiteX80" fmla="*/ 122321 w 319313"/>
              <a:gd name="connsiteY80" fmla="*/ 127978 h 317316"/>
              <a:gd name="connsiteX81" fmla="*/ 128939 w 319313"/>
              <a:gd name="connsiteY81" fmla="*/ 116828 h 317316"/>
              <a:gd name="connsiteX82" fmla="*/ 187467 w 319313"/>
              <a:gd name="connsiteY82" fmla="*/ 116828 h 317316"/>
              <a:gd name="connsiteX83" fmla="*/ 212557 w 319313"/>
              <a:gd name="connsiteY83" fmla="*/ 135559 h 317316"/>
              <a:gd name="connsiteX84" fmla="*/ 230930 w 319313"/>
              <a:gd name="connsiteY84" fmla="*/ 127978 h 317316"/>
              <a:gd name="connsiteX85" fmla="*/ 238680 w 319313"/>
              <a:gd name="connsiteY85" fmla="*/ 109425 h 317316"/>
              <a:gd name="connsiteX86" fmla="*/ 212557 w 319313"/>
              <a:gd name="connsiteY86" fmla="*/ 83382 h 317316"/>
              <a:gd name="connsiteX87" fmla="*/ 194085 w 319313"/>
              <a:gd name="connsiteY87" fmla="*/ 90963 h 317316"/>
              <a:gd name="connsiteX88" fmla="*/ 193656 w 319313"/>
              <a:gd name="connsiteY88" fmla="*/ 91570 h 317316"/>
              <a:gd name="connsiteX89" fmla="*/ 187467 w 319313"/>
              <a:gd name="connsiteY89" fmla="*/ 102112 h 317316"/>
              <a:gd name="connsiteX90" fmla="*/ 128939 w 319313"/>
              <a:gd name="connsiteY90" fmla="*/ 102112 h 317316"/>
              <a:gd name="connsiteX91" fmla="*/ 103850 w 319313"/>
              <a:gd name="connsiteY91" fmla="*/ 83382 h 317316"/>
              <a:gd name="connsiteX92" fmla="*/ 85556 w 319313"/>
              <a:gd name="connsiteY92" fmla="*/ 90963 h 317316"/>
              <a:gd name="connsiteX93" fmla="*/ 85039 w 319313"/>
              <a:gd name="connsiteY93" fmla="*/ 91570 h 317316"/>
              <a:gd name="connsiteX94" fmla="*/ 77895 w 319313"/>
              <a:gd name="connsiteY94" fmla="*/ 109425 h 317316"/>
              <a:gd name="connsiteX95" fmla="*/ 103850 w 319313"/>
              <a:gd name="connsiteY95" fmla="*/ 135559 h 317316"/>
              <a:gd name="connsiteX96" fmla="*/ 103850 w 319313"/>
              <a:gd name="connsiteY96" fmla="*/ 135559 h 31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319313" h="317316">
                <a:moveTo>
                  <a:pt x="220565" y="117525"/>
                </a:moveTo>
                <a:lnTo>
                  <a:pt x="220565" y="117525"/>
                </a:lnTo>
                <a:cubicBezTo>
                  <a:pt x="218478" y="119531"/>
                  <a:pt x="215687" y="120842"/>
                  <a:pt x="212557" y="120842"/>
                </a:cubicBezTo>
                <a:cubicBezTo>
                  <a:pt x="209417" y="120842"/>
                  <a:pt x="206545" y="119531"/>
                  <a:pt x="204538" y="117525"/>
                </a:cubicBezTo>
                <a:lnTo>
                  <a:pt x="204457" y="117525"/>
                </a:lnTo>
                <a:cubicBezTo>
                  <a:pt x="202621" y="115527"/>
                  <a:pt x="201228" y="112823"/>
                  <a:pt x="201228" y="109773"/>
                </a:cubicBezTo>
                <a:lnTo>
                  <a:pt x="201228" y="109425"/>
                </a:lnTo>
                <a:lnTo>
                  <a:pt x="201228" y="109166"/>
                </a:lnTo>
                <a:cubicBezTo>
                  <a:pt x="201228" y="106205"/>
                  <a:pt x="202362" y="103682"/>
                  <a:pt x="204191" y="101764"/>
                </a:cubicBezTo>
                <a:lnTo>
                  <a:pt x="204538" y="101417"/>
                </a:lnTo>
                <a:cubicBezTo>
                  <a:pt x="206545" y="99320"/>
                  <a:pt x="209417" y="98196"/>
                  <a:pt x="212557" y="98196"/>
                </a:cubicBezTo>
                <a:cubicBezTo>
                  <a:pt x="215687" y="98196"/>
                  <a:pt x="218478" y="99320"/>
                  <a:pt x="220477" y="101417"/>
                </a:cubicBezTo>
                <a:lnTo>
                  <a:pt x="220565" y="101417"/>
                </a:lnTo>
                <a:cubicBezTo>
                  <a:pt x="222571" y="103334"/>
                  <a:pt x="223874" y="106295"/>
                  <a:pt x="223874" y="109425"/>
                </a:cubicBezTo>
                <a:cubicBezTo>
                  <a:pt x="223874" y="112654"/>
                  <a:pt x="222571" y="115437"/>
                  <a:pt x="220565" y="117525"/>
                </a:cubicBezTo>
                <a:close/>
                <a:moveTo>
                  <a:pt x="111949" y="117525"/>
                </a:moveTo>
                <a:lnTo>
                  <a:pt x="111949" y="117525"/>
                </a:lnTo>
                <a:cubicBezTo>
                  <a:pt x="109861" y="119531"/>
                  <a:pt x="106989" y="120842"/>
                  <a:pt x="103850" y="120842"/>
                </a:cubicBezTo>
                <a:cubicBezTo>
                  <a:pt x="100719" y="120842"/>
                  <a:pt x="97928" y="119531"/>
                  <a:pt x="96010" y="117525"/>
                </a:cubicBezTo>
                <a:lnTo>
                  <a:pt x="95840" y="117525"/>
                </a:lnTo>
                <a:cubicBezTo>
                  <a:pt x="93922" y="115437"/>
                  <a:pt x="92531" y="112654"/>
                  <a:pt x="92531" y="109425"/>
                </a:cubicBezTo>
                <a:cubicBezTo>
                  <a:pt x="92531" y="106554"/>
                  <a:pt x="93744" y="103851"/>
                  <a:pt x="95573" y="101764"/>
                </a:cubicBezTo>
                <a:lnTo>
                  <a:pt x="96010" y="101417"/>
                </a:lnTo>
                <a:cubicBezTo>
                  <a:pt x="97928" y="99320"/>
                  <a:pt x="100888" y="98196"/>
                  <a:pt x="103850" y="98196"/>
                </a:cubicBezTo>
                <a:cubicBezTo>
                  <a:pt x="107159" y="98196"/>
                  <a:pt x="109861" y="99320"/>
                  <a:pt x="111949" y="101417"/>
                </a:cubicBezTo>
                <a:cubicBezTo>
                  <a:pt x="113785" y="103334"/>
                  <a:pt x="115177" y="106116"/>
                  <a:pt x="115347" y="108989"/>
                </a:cubicBezTo>
                <a:lnTo>
                  <a:pt x="115177" y="109425"/>
                </a:lnTo>
                <a:lnTo>
                  <a:pt x="115347" y="109773"/>
                </a:lnTo>
                <a:cubicBezTo>
                  <a:pt x="115177" y="112913"/>
                  <a:pt x="113785" y="115527"/>
                  <a:pt x="111949" y="117525"/>
                </a:cubicBezTo>
                <a:close/>
                <a:moveTo>
                  <a:pt x="293382" y="195656"/>
                </a:moveTo>
                <a:lnTo>
                  <a:pt x="293382" y="195656"/>
                </a:lnTo>
                <a:lnTo>
                  <a:pt x="23194" y="195656"/>
                </a:lnTo>
                <a:lnTo>
                  <a:pt x="23194" y="23285"/>
                </a:lnTo>
                <a:lnTo>
                  <a:pt x="293382" y="23285"/>
                </a:lnTo>
                <a:lnTo>
                  <a:pt x="293382" y="195656"/>
                </a:lnTo>
                <a:close/>
                <a:moveTo>
                  <a:pt x="178841" y="220220"/>
                </a:moveTo>
                <a:lnTo>
                  <a:pt x="178841" y="220220"/>
                </a:lnTo>
                <a:lnTo>
                  <a:pt x="271958" y="220220"/>
                </a:lnTo>
                <a:lnTo>
                  <a:pt x="271958" y="301134"/>
                </a:lnTo>
                <a:lnTo>
                  <a:pt x="152280" y="301134"/>
                </a:lnTo>
                <a:lnTo>
                  <a:pt x="152280" y="268998"/>
                </a:lnTo>
                <a:lnTo>
                  <a:pt x="171269" y="268998"/>
                </a:lnTo>
                <a:lnTo>
                  <a:pt x="171439" y="268998"/>
                </a:lnTo>
                <a:cubicBezTo>
                  <a:pt x="175622" y="268998"/>
                  <a:pt x="178841" y="265600"/>
                  <a:pt x="178841" y="261594"/>
                </a:cubicBezTo>
                <a:lnTo>
                  <a:pt x="178841" y="261416"/>
                </a:lnTo>
                <a:lnTo>
                  <a:pt x="178841" y="220220"/>
                </a:lnTo>
                <a:close/>
                <a:moveTo>
                  <a:pt x="44627" y="220220"/>
                </a:moveTo>
                <a:lnTo>
                  <a:pt x="44627" y="220220"/>
                </a:lnTo>
                <a:lnTo>
                  <a:pt x="164035" y="220220"/>
                </a:lnTo>
                <a:lnTo>
                  <a:pt x="164035" y="254014"/>
                </a:lnTo>
                <a:lnTo>
                  <a:pt x="144967" y="254014"/>
                </a:lnTo>
                <a:lnTo>
                  <a:pt x="144789" y="254014"/>
                </a:lnTo>
                <a:lnTo>
                  <a:pt x="44627" y="254014"/>
                </a:lnTo>
                <a:lnTo>
                  <a:pt x="44627" y="220220"/>
                </a:lnTo>
                <a:close/>
                <a:moveTo>
                  <a:pt x="10832" y="220220"/>
                </a:moveTo>
                <a:lnTo>
                  <a:pt x="10832" y="220220"/>
                </a:lnTo>
                <a:lnTo>
                  <a:pt x="29812" y="220220"/>
                </a:lnTo>
                <a:lnTo>
                  <a:pt x="29812" y="261594"/>
                </a:lnTo>
                <a:cubicBezTo>
                  <a:pt x="29812" y="265600"/>
                  <a:pt x="33129" y="268998"/>
                  <a:pt x="37223" y="268998"/>
                </a:cubicBezTo>
                <a:lnTo>
                  <a:pt x="37482" y="268998"/>
                </a:lnTo>
                <a:lnTo>
                  <a:pt x="137564" y="268998"/>
                </a:lnTo>
                <a:lnTo>
                  <a:pt x="137564" y="308367"/>
                </a:lnTo>
                <a:cubicBezTo>
                  <a:pt x="137564" y="312550"/>
                  <a:pt x="140953" y="315948"/>
                  <a:pt x="144967" y="315948"/>
                </a:cubicBezTo>
                <a:lnTo>
                  <a:pt x="145136" y="315948"/>
                </a:lnTo>
                <a:lnTo>
                  <a:pt x="279183" y="315948"/>
                </a:lnTo>
                <a:cubicBezTo>
                  <a:pt x="283276" y="315948"/>
                  <a:pt x="286593" y="312550"/>
                  <a:pt x="286593" y="308367"/>
                </a:cubicBezTo>
                <a:lnTo>
                  <a:pt x="286593" y="308189"/>
                </a:lnTo>
                <a:lnTo>
                  <a:pt x="286593" y="220220"/>
                </a:lnTo>
                <a:lnTo>
                  <a:pt x="305574" y="220220"/>
                </a:lnTo>
                <a:cubicBezTo>
                  <a:pt x="312371" y="220220"/>
                  <a:pt x="317945" y="214823"/>
                  <a:pt x="317945" y="207849"/>
                </a:cubicBezTo>
                <a:lnTo>
                  <a:pt x="317945" y="207500"/>
                </a:lnTo>
                <a:lnTo>
                  <a:pt x="317945" y="11003"/>
                </a:lnTo>
                <a:cubicBezTo>
                  <a:pt x="317945" y="4296"/>
                  <a:pt x="312371" y="-1368"/>
                  <a:pt x="305574" y="-1368"/>
                </a:cubicBezTo>
                <a:lnTo>
                  <a:pt x="305225" y="-1368"/>
                </a:lnTo>
                <a:lnTo>
                  <a:pt x="10832" y="-1368"/>
                </a:lnTo>
                <a:cubicBezTo>
                  <a:pt x="4205" y="-1368"/>
                  <a:pt x="-1369" y="4296"/>
                  <a:pt x="-1369" y="11003"/>
                </a:cubicBezTo>
                <a:lnTo>
                  <a:pt x="-1369" y="11181"/>
                </a:lnTo>
                <a:lnTo>
                  <a:pt x="-1369" y="207849"/>
                </a:lnTo>
                <a:cubicBezTo>
                  <a:pt x="-1369" y="214823"/>
                  <a:pt x="4205" y="220220"/>
                  <a:pt x="10832" y="220220"/>
                </a:cubicBezTo>
                <a:close/>
                <a:moveTo>
                  <a:pt x="103850" y="135559"/>
                </a:moveTo>
                <a:cubicBezTo>
                  <a:pt x="111173" y="135559"/>
                  <a:pt x="117612" y="132598"/>
                  <a:pt x="122321" y="127978"/>
                </a:cubicBezTo>
                <a:cubicBezTo>
                  <a:pt x="125452" y="124935"/>
                  <a:pt x="127718" y="121011"/>
                  <a:pt x="128939" y="116828"/>
                </a:cubicBezTo>
                <a:lnTo>
                  <a:pt x="187467" y="116828"/>
                </a:lnTo>
                <a:cubicBezTo>
                  <a:pt x="190776" y="127808"/>
                  <a:pt x="201059" y="135559"/>
                  <a:pt x="212557" y="135559"/>
                </a:cubicBezTo>
                <a:cubicBezTo>
                  <a:pt x="219701" y="135559"/>
                  <a:pt x="226319" y="132598"/>
                  <a:pt x="230930" y="127978"/>
                </a:cubicBezTo>
                <a:cubicBezTo>
                  <a:pt x="235639" y="123188"/>
                  <a:pt x="238680" y="116658"/>
                  <a:pt x="238680" y="109425"/>
                </a:cubicBezTo>
                <a:cubicBezTo>
                  <a:pt x="238680" y="95147"/>
                  <a:pt x="226836" y="83382"/>
                  <a:pt x="212557" y="83382"/>
                </a:cubicBezTo>
                <a:cubicBezTo>
                  <a:pt x="205411" y="83382"/>
                  <a:pt x="198794" y="86262"/>
                  <a:pt x="194085" y="90963"/>
                </a:cubicBezTo>
                <a:lnTo>
                  <a:pt x="193656" y="91570"/>
                </a:lnTo>
                <a:cubicBezTo>
                  <a:pt x="190954" y="94530"/>
                  <a:pt x="188688" y="98108"/>
                  <a:pt x="187467" y="102112"/>
                </a:cubicBezTo>
                <a:lnTo>
                  <a:pt x="128939" y="102112"/>
                </a:lnTo>
                <a:cubicBezTo>
                  <a:pt x="125630" y="91311"/>
                  <a:pt x="115525" y="83382"/>
                  <a:pt x="103850" y="83382"/>
                </a:cubicBezTo>
                <a:cubicBezTo>
                  <a:pt x="96705" y="83382"/>
                  <a:pt x="90088" y="86262"/>
                  <a:pt x="85556" y="90963"/>
                </a:cubicBezTo>
                <a:lnTo>
                  <a:pt x="85039" y="91570"/>
                </a:lnTo>
                <a:cubicBezTo>
                  <a:pt x="80597" y="96190"/>
                  <a:pt x="77895" y="102548"/>
                  <a:pt x="77895" y="109425"/>
                </a:cubicBezTo>
                <a:cubicBezTo>
                  <a:pt x="77895" y="123804"/>
                  <a:pt x="89570" y="135559"/>
                  <a:pt x="103850" y="135559"/>
                </a:cubicBezTo>
                <a:lnTo>
                  <a:pt x="103850" y="135559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828798" y="3626896"/>
            <a:ext cx="433965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产品未来展望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797980" y="1373543"/>
            <a:ext cx="537046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13800" dirty="0">
                <a:solidFill>
                  <a:schemeClr val="bg1"/>
                </a:solidFill>
                <a:cs typeface="微软雅黑" panose="020B0503020204020204" charset="-122"/>
              </a:rPr>
              <a:t>04.</a:t>
            </a:r>
            <a:endParaRPr lang="zh-CN" altLang="en-US" sz="13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6" name="文本框 15"/>
          <p:cNvSpPr txBox="1"/>
          <p:nvPr>
            <p:custDataLst>
              <p:tags r:id="rId2"/>
            </p:custDataLst>
          </p:nvPr>
        </p:nvSpPr>
        <p:spPr>
          <a:xfrm>
            <a:off x="6917002" y="4607025"/>
            <a:ext cx="3925425" cy="703398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单击此处输入你的正文，文字是您思想的提炼</a:t>
            </a:r>
            <a:endParaRPr lang="en-US" altLang="zh-CN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为了最终演示发布的良好效果</a:t>
            </a:r>
            <a:endParaRPr lang="zh-CN" altLang="en-US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10975776" y="4747927"/>
            <a:ext cx="0" cy="4692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258624" y="6393612"/>
            <a:ext cx="556727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932279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3"/>
                </a:solidFill>
                <a:cs typeface="微软雅黑" panose="020B0503020204020204" charset="-122"/>
              </a:rPr>
              <a:t>01</a:t>
            </a:r>
            <a:endParaRPr lang="zh-CN" altLang="en-US" sz="1200" dirty="0">
              <a:solidFill>
                <a:schemeClr val="accent3"/>
              </a:solidFill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80802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02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29325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03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477848" y="6225761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accent1"/>
                </a:solidFill>
                <a:cs typeface="微软雅黑" panose="020B0503020204020204" charset="-122"/>
              </a:rPr>
              <a:t>04</a:t>
            </a:r>
            <a:endParaRPr lang="zh-CN" altLang="en-US" sz="16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/>
          <p:cNvSpPr/>
          <p:nvPr/>
        </p:nvSpPr>
        <p:spPr>
          <a:xfrm>
            <a:off x="4783873" y="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74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6" name="圆: 空心 5"/>
          <p:cNvSpPr/>
          <p:nvPr/>
        </p:nvSpPr>
        <p:spPr>
          <a:xfrm>
            <a:off x="515938" y="112357"/>
            <a:ext cx="3419017" cy="3316643"/>
          </a:xfrm>
          <a:prstGeom prst="donut">
            <a:avLst>
              <a:gd name="adj" fmla="val 16109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62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微软雅黑" panose="020B0503020204020204" charset="-122"/>
            </a:endParaRPr>
          </a:p>
        </p:txBody>
      </p:sp>
      <p:pic>
        <p:nvPicPr>
          <p:cNvPr id="5" name="图片 4" descr="图片包含 游戏机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 flipH="1">
            <a:off x="746123" y="425189"/>
            <a:ext cx="4476978" cy="4505396"/>
          </a:xfrm>
          <a:prstGeom prst="rect">
            <a:avLst/>
          </a:prstGeom>
        </p:spPr>
      </p:pic>
      <p:sp>
        <p:nvSpPr>
          <p:cNvPr id="3" name="矩形: 圆角 2"/>
          <p:cNvSpPr/>
          <p:nvPr/>
        </p:nvSpPr>
        <p:spPr>
          <a:xfrm>
            <a:off x="1023937" y="4180113"/>
            <a:ext cx="4912405" cy="1794783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53286" y="883104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453286" y="1975848"/>
            <a:ext cx="3286805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请尽量言简意赅的阐述观点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764294" y="2945888"/>
            <a:ext cx="5403770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您的正文已经简明扼要，但信息却错综复杂，需要用更多的文字来表述；但请您尽可能提炼思想的精髓，否则容易造成观者的阅读压力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584089" y="3023984"/>
            <a:ext cx="0" cy="3953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5195097" y="4444857"/>
            <a:ext cx="428428" cy="428428"/>
            <a:chOff x="2638097" y="2317532"/>
            <a:chExt cx="462455" cy="462455"/>
          </a:xfrm>
        </p:grpSpPr>
        <p:sp>
          <p:nvSpPr>
            <p:cNvPr id="14" name="椭圆 13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5" name="加号 14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171454" y="4459016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171454" y="4833274"/>
            <a:ext cx="3741063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aphicFrame>
        <p:nvGraphicFramePr>
          <p:cNvPr id="23" name="图表 22"/>
          <p:cNvGraphicFramePr/>
          <p:nvPr/>
        </p:nvGraphicFramePr>
        <p:xfrm>
          <a:off x="1118229" y="5419944"/>
          <a:ext cx="4680074" cy="59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5" name="文本框 24"/>
          <p:cNvSpPr txBox="1"/>
          <p:nvPr/>
        </p:nvSpPr>
        <p:spPr>
          <a:xfrm>
            <a:off x="4668853" y="5228973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1286880" y="5372948"/>
            <a:ext cx="3706034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圆角 27"/>
          <p:cNvSpPr/>
          <p:nvPr/>
        </p:nvSpPr>
        <p:spPr>
          <a:xfrm>
            <a:off x="6255658" y="4180113"/>
            <a:ext cx="4912405" cy="1794783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0426818" y="4444857"/>
            <a:ext cx="428428" cy="428428"/>
            <a:chOff x="2638097" y="2317532"/>
            <a:chExt cx="462455" cy="462455"/>
          </a:xfrm>
        </p:grpSpPr>
        <p:sp>
          <p:nvSpPr>
            <p:cNvPr id="31" name="椭圆 30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2" name="加号 31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6403175" y="4459016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403175" y="4833274"/>
            <a:ext cx="3741063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aphicFrame>
        <p:nvGraphicFramePr>
          <p:cNvPr id="35" name="图表 34"/>
          <p:cNvGraphicFramePr/>
          <p:nvPr/>
        </p:nvGraphicFramePr>
        <p:xfrm>
          <a:off x="6349950" y="5419944"/>
          <a:ext cx="4680074" cy="59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6" name="文本框 35"/>
          <p:cNvSpPr txBox="1"/>
          <p:nvPr/>
        </p:nvSpPr>
        <p:spPr>
          <a:xfrm>
            <a:off x="9900574" y="5228973"/>
            <a:ext cx="1023119" cy="307777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76%</a:t>
            </a:r>
            <a:endParaRPr lang="zh-CN" altLang="en-US" sz="14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 flipH="1">
            <a:off x="6518601" y="5372948"/>
            <a:ext cx="3706034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/>
          <a:srcRect t="3986" b="3979"/>
          <a:stretch>
            <a:fillRect/>
          </a:stretch>
        </p:blipFill>
        <p:spPr>
          <a:xfrm>
            <a:off x="590551" y="537125"/>
            <a:ext cx="11125199" cy="5759450"/>
          </a:xfrm>
          <a:custGeom>
            <a:avLst/>
            <a:gdLst>
              <a:gd name="connsiteX0" fmla="*/ 160212 w 11160125"/>
              <a:gd name="connsiteY0" fmla="*/ 0 h 4505396"/>
              <a:gd name="connsiteX1" fmla="*/ 10999913 w 11160125"/>
              <a:gd name="connsiteY1" fmla="*/ 0 h 4505396"/>
              <a:gd name="connsiteX2" fmla="*/ 11160125 w 11160125"/>
              <a:gd name="connsiteY2" fmla="*/ 160212 h 4505396"/>
              <a:gd name="connsiteX3" fmla="*/ 11160125 w 11160125"/>
              <a:gd name="connsiteY3" fmla="*/ 4345184 h 4505396"/>
              <a:gd name="connsiteX4" fmla="*/ 10999913 w 11160125"/>
              <a:gd name="connsiteY4" fmla="*/ 4505396 h 4505396"/>
              <a:gd name="connsiteX5" fmla="*/ 160212 w 11160125"/>
              <a:gd name="connsiteY5" fmla="*/ 4505396 h 4505396"/>
              <a:gd name="connsiteX6" fmla="*/ 0 w 11160125"/>
              <a:gd name="connsiteY6" fmla="*/ 4345184 h 4505396"/>
              <a:gd name="connsiteX7" fmla="*/ 0 w 11160125"/>
              <a:gd name="connsiteY7" fmla="*/ 160212 h 4505396"/>
              <a:gd name="connsiteX8" fmla="*/ 160212 w 11160125"/>
              <a:gd name="connsiteY8" fmla="*/ 0 h 450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160125" h="4505396">
                <a:moveTo>
                  <a:pt x="160212" y="0"/>
                </a:moveTo>
                <a:lnTo>
                  <a:pt x="10999913" y="0"/>
                </a:lnTo>
                <a:cubicBezTo>
                  <a:pt x="11088396" y="0"/>
                  <a:pt x="11160125" y="71729"/>
                  <a:pt x="11160125" y="160212"/>
                </a:cubicBezTo>
                <a:lnTo>
                  <a:pt x="11160125" y="4345184"/>
                </a:lnTo>
                <a:cubicBezTo>
                  <a:pt x="11160125" y="4433667"/>
                  <a:pt x="11088396" y="4505396"/>
                  <a:pt x="10999913" y="4505396"/>
                </a:cubicBezTo>
                <a:lnTo>
                  <a:pt x="160212" y="4505396"/>
                </a:lnTo>
                <a:cubicBezTo>
                  <a:pt x="71729" y="4505396"/>
                  <a:pt x="0" y="4433667"/>
                  <a:pt x="0" y="4345184"/>
                </a:cubicBezTo>
                <a:lnTo>
                  <a:pt x="0" y="160212"/>
                </a:lnTo>
                <a:cubicBezTo>
                  <a:pt x="0" y="71729"/>
                  <a:pt x="71729" y="0"/>
                  <a:pt x="160212" y="0"/>
                </a:cubicBezTo>
                <a:close/>
              </a:path>
            </a:pathLst>
          </a:custGeom>
        </p:spPr>
      </p:pic>
      <p:sp>
        <p:nvSpPr>
          <p:cNvPr id="5" name="矩形: 圆角 4"/>
          <p:cNvSpPr/>
          <p:nvPr/>
        </p:nvSpPr>
        <p:spPr>
          <a:xfrm>
            <a:off x="533401" y="537125"/>
            <a:ext cx="11125199" cy="5759450"/>
          </a:xfrm>
          <a:prstGeom prst="roundRect">
            <a:avLst>
              <a:gd name="adj" fmla="val 3556"/>
            </a:avLst>
          </a:prstGeom>
          <a:solidFill>
            <a:schemeClr val="accent4">
              <a:lumMod val="90000"/>
              <a:lumOff val="10000"/>
              <a:alpha val="87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0" name="任意多边形: 形状 29"/>
          <p:cNvSpPr/>
          <p:nvPr/>
        </p:nvSpPr>
        <p:spPr>
          <a:xfrm flipH="1" flipV="1">
            <a:off x="617962" y="582389"/>
            <a:ext cx="9470141" cy="5759451"/>
          </a:xfrm>
          <a:custGeom>
            <a:avLst/>
            <a:gdLst>
              <a:gd name="connsiteX0" fmla="*/ 243870 w 7408127"/>
              <a:gd name="connsiteY0" fmla="*/ 6858000 h 6858000"/>
              <a:gd name="connsiteX1" fmla="*/ 7164257 w 7408127"/>
              <a:gd name="connsiteY1" fmla="*/ 6858000 h 6858000"/>
              <a:gd name="connsiteX2" fmla="*/ 7408127 w 7408127"/>
              <a:gd name="connsiteY2" fmla="*/ 6614130 h 6858000"/>
              <a:gd name="connsiteX3" fmla="*/ 7408127 w 7408127"/>
              <a:gd name="connsiteY3" fmla="*/ 243870 h 6858000"/>
              <a:gd name="connsiteX4" fmla="*/ 7164257 w 7408127"/>
              <a:gd name="connsiteY4" fmla="*/ 0 h 6858000"/>
              <a:gd name="connsiteX5" fmla="*/ 243870 w 7408127"/>
              <a:gd name="connsiteY5" fmla="*/ 0 h 6858000"/>
              <a:gd name="connsiteX6" fmla="*/ 0 w 7408127"/>
              <a:gd name="connsiteY6" fmla="*/ 243870 h 6858000"/>
              <a:gd name="connsiteX7" fmla="*/ 0 w 7408127"/>
              <a:gd name="connsiteY7" fmla="*/ 6614130 h 6858000"/>
              <a:gd name="connsiteX8" fmla="*/ 243870 w 7408127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08127" h="6858000">
                <a:moveTo>
                  <a:pt x="243870" y="6858000"/>
                </a:moveTo>
                <a:lnTo>
                  <a:pt x="7164257" y="6858000"/>
                </a:lnTo>
                <a:cubicBezTo>
                  <a:pt x="7298943" y="6858000"/>
                  <a:pt x="7408127" y="6748816"/>
                  <a:pt x="7408127" y="6614130"/>
                </a:cubicBezTo>
                <a:lnTo>
                  <a:pt x="7408127" y="243870"/>
                </a:lnTo>
                <a:cubicBezTo>
                  <a:pt x="7408127" y="109184"/>
                  <a:pt x="7298943" y="0"/>
                  <a:pt x="7164257" y="0"/>
                </a:cubicBezTo>
                <a:lnTo>
                  <a:pt x="243870" y="0"/>
                </a:lnTo>
                <a:cubicBezTo>
                  <a:pt x="109184" y="0"/>
                  <a:pt x="0" y="109184"/>
                  <a:pt x="0" y="243870"/>
                </a:cubicBezTo>
                <a:lnTo>
                  <a:pt x="0" y="6614130"/>
                </a:lnTo>
                <a:cubicBezTo>
                  <a:pt x="0" y="6748816"/>
                  <a:pt x="109184" y="6858000"/>
                  <a:pt x="243870" y="6858000"/>
                </a:cubicBezTo>
                <a:close/>
              </a:path>
            </a:pathLst>
          </a:custGeom>
          <a:gradFill flip="none" rotWithShape="1">
            <a:gsLst>
              <a:gs pos="63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6" name="任意多边形: 形状 25"/>
          <p:cNvSpPr/>
          <p:nvPr/>
        </p:nvSpPr>
        <p:spPr>
          <a:xfrm flipV="1">
            <a:off x="2187613" y="560089"/>
            <a:ext cx="9485926" cy="5769051"/>
          </a:xfrm>
          <a:custGeom>
            <a:avLst/>
            <a:gdLst>
              <a:gd name="connsiteX0" fmla="*/ 243870 w 7408127"/>
              <a:gd name="connsiteY0" fmla="*/ 6858000 h 6858000"/>
              <a:gd name="connsiteX1" fmla="*/ 7164257 w 7408127"/>
              <a:gd name="connsiteY1" fmla="*/ 6858000 h 6858000"/>
              <a:gd name="connsiteX2" fmla="*/ 7408127 w 7408127"/>
              <a:gd name="connsiteY2" fmla="*/ 6614130 h 6858000"/>
              <a:gd name="connsiteX3" fmla="*/ 7408127 w 7408127"/>
              <a:gd name="connsiteY3" fmla="*/ 243870 h 6858000"/>
              <a:gd name="connsiteX4" fmla="*/ 7164257 w 7408127"/>
              <a:gd name="connsiteY4" fmla="*/ 0 h 6858000"/>
              <a:gd name="connsiteX5" fmla="*/ 243870 w 7408127"/>
              <a:gd name="connsiteY5" fmla="*/ 0 h 6858000"/>
              <a:gd name="connsiteX6" fmla="*/ 0 w 7408127"/>
              <a:gd name="connsiteY6" fmla="*/ 243870 h 6858000"/>
              <a:gd name="connsiteX7" fmla="*/ 0 w 7408127"/>
              <a:gd name="connsiteY7" fmla="*/ 6614130 h 6858000"/>
              <a:gd name="connsiteX8" fmla="*/ 243870 w 7408127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08127" h="6858000">
                <a:moveTo>
                  <a:pt x="243870" y="6858000"/>
                </a:moveTo>
                <a:lnTo>
                  <a:pt x="7164257" y="6858000"/>
                </a:lnTo>
                <a:cubicBezTo>
                  <a:pt x="7298943" y="6858000"/>
                  <a:pt x="7408127" y="6748816"/>
                  <a:pt x="7408127" y="6614130"/>
                </a:cubicBezTo>
                <a:lnTo>
                  <a:pt x="7408127" y="243870"/>
                </a:lnTo>
                <a:cubicBezTo>
                  <a:pt x="7408127" y="109184"/>
                  <a:pt x="7298943" y="0"/>
                  <a:pt x="7164257" y="0"/>
                </a:cubicBezTo>
                <a:lnTo>
                  <a:pt x="243870" y="0"/>
                </a:lnTo>
                <a:cubicBezTo>
                  <a:pt x="109184" y="0"/>
                  <a:pt x="0" y="109184"/>
                  <a:pt x="0" y="243870"/>
                </a:cubicBezTo>
                <a:lnTo>
                  <a:pt x="0" y="6614130"/>
                </a:lnTo>
                <a:cubicBezTo>
                  <a:pt x="0" y="6748816"/>
                  <a:pt x="109184" y="6858000"/>
                  <a:pt x="243870" y="6858000"/>
                </a:cubicBezTo>
                <a:close/>
              </a:path>
            </a:pathLst>
          </a:custGeom>
          <a:gradFill flip="none" rotWithShape="1">
            <a:gsLst>
              <a:gs pos="63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770234" y="130880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pic>
        <p:nvPicPr>
          <p:cNvPr id="29" name="图片 28" descr="图片包含 游戏机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31" r="22074"/>
          <a:stretch>
            <a:fillRect/>
          </a:stretch>
        </p:blipFill>
        <p:spPr>
          <a:xfrm>
            <a:off x="7728640" y="1487624"/>
            <a:ext cx="5405809" cy="5440123"/>
          </a:xfrm>
          <a:prstGeom prst="rect">
            <a:avLst/>
          </a:prstGeom>
        </p:spPr>
      </p:pic>
      <p:pic>
        <p:nvPicPr>
          <p:cNvPr id="6" name="图片 5" descr="图片包含 游戏机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31812" b="5746"/>
          <a:stretch>
            <a:fillRect/>
          </a:stretch>
        </p:blipFill>
        <p:spPr>
          <a:xfrm flipH="1">
            <a:off x="53975" y="1511935"/>
            <a:ext cx="4545965" cy="5103495"/>
          </a:xfrm>
          <a:prstGeom prst="rect">
            <a:avLst/>
          </a:prstGeom>
        </p:spPr>
      </p:pic>
      <p:sp>
        <p:nvSpPr>
          <p:cNvPr id="4" name="矩形: 圆角 3"/>
          <p:cNvSpPr/>
          <p:nvPr/>
        </p:nvSpPr>
        <p:spPr>
          <a:xfrm>
            <a:off x="2402567" y="3519525"/>
            <a:ext cx="7386865" cy="2105299"/>
          </a:xfrm>
          <a:prstGeom prst="roundRect">
            <a:avLst>
              <a:gd name="adj" fmla="val 539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207685" y="4620058"/>
            <a:ext cx="0" cy="610367"/>
          </a:xfrm>
          <a:prstGeom prst="line">
            <a:avLst/>
          </a:prstGeom>
          <a:ln>
            <a:solidFill>
              <a:schemeClr val="accent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921821" y="4620058"/>
            <a:ext cx="0" cy="610367"/>
          </a:xfrm>
          <a:prstGeom prst="line">
            <a:avLst/>
          </a:prstGeom>
          <a:ln>
            <a:solidFill>
              <a:schemeClr val="accent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064753" y="4620058"/>
            <a:ext cx="0" cy="610367"/>
          </a:xfrm>
          <a:prstGeom prst="line">
            <a:avLst/>
          </a:prstGeom>
          <a:ln>
            <a:solidFill>
              <a:schemeClr val="accent1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536852" y="4592589"/>
            <a:ext cx="151362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$ 6899+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79406" y="4592589"/>
            <a:ext cx="151362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$ 6899+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236474" y="4592589"/>
            <a:ext cx="151362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$ 6899+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093543" y="4592589"/>
            <a:ext cx="1513626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en-US" altLang="zh-CN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微软雅黑" panose="020B0503020204020204" charset="-122"/>
              </a:rPr>
              <a:t>$ 6899+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573351" y="4986451"/>
            <a:ext cx="1440629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cs typeface="微软雅黑" panose="020B0503020204020204" charset="-122"/>
              </a:rPr>
              <a:t>您的正文简明扼要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130042" y="4986451"/>
            <a:ext cx="1440629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cs typeface="微软雅黑" panose="020B0503020204020204" charset="-122"/>
              </a:rPr>
              <a:t>您的正文简明扼要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425581" y="4986451"/>
            <a:ext cx="1440629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cs typeface="微软雅黑" panose="020B0503020204020204" charset="-122"/>
              </a:rPr>
              <a:t>您的正文简明扼要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77811" y="4986451"/>
            <a:ext cx="1440629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cs typeface="微软雅黑" panose="020B0503020204020204" charset="-122"/>
              </a:rPr>
              <a:t>您的正文简明扼要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cs typeface="微软雅黑" panose="020B0503020204020204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V="1">
            <a:off x="2684970" y="4249486"/>
            <a:ext cx="6822058" cy="1"/>
          </a:xfrm>
          <a:prstGeom prst="line">
            <a:avLst/>
          </a:prstGeom>
          <a:ln>
            <a:solidFill>
              <a:schemeClr val="bg2">
                <a:lumMod val="50000"/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234376" y="3713715"/>
            <a:ext cx="1723247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506801" y="2030868"/>
            <a:ext cx="7178399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292930" y="2156328"/>
            <a:ext cx="4329713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您的正文已经简明扼要，但信息却错综复杂，需要用更多的文字来表述；但请您尽可能提炼思想的精髓，否则容易造成观者的阅读压力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170781" y="2246926"/>
            <a:ext cx="0" cy="61036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6096000" y="1244128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4267201" y="3594263"/>
            <a:ext cx="7373938" cy="2526767"/>
          </a:xfrm>
          <a:prstGeom prst="roundRect">
            <a:avLst>
              <a:gd name="adj" fmla="val 3556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pic>
        <p:nvPicPr>
          <p:cNvPr id="8" name="图片 7" descr="图片包含 游戏机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t="3079" r="28971"/>
          <a:stretch>
            <a:fillRect/>
          </a:stretch>
        </p:blipFill>
        <p:spPr>
          <a:xfrm flipH="1">
            <a:off x="62230" y="42545"/>
            <a:ext cx="6186805" cy="673671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651607" y="4704109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14177" y="5193308"/>
            <a:ext cx="1913453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845142" y="6012002"/>
            <a:ext cx="218056" cy="218056"/>
            <a:chOff x="2638097" y="2317532"/>
            <a:chExt cx="462455" cy="462455"/>
          </a:xfrm>
        </p:grpSpPr>
        <p:sp>
          <p:nvSpPr>
            <p:cNvPr id="12" name="椭圆 11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3" name="加号 12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cxnSp>
        <p:nvCxnSpPr>
          <p:cNvPr id="14" name="直接连接符 13"/>
          <p:cNvCxnSpPr/>
          <p:nvPr/>
        </p:nvCxnSpPr>
        <p:spPr>
          <a:xfrm>
            <a:off x="4745361" y="525698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4651607" y="3918834"/>
            <a:ext cx="527844" cy="527844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003940" y="4704109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166510" y="5193308"/>
            <a:ext cx="1913453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7097694" y="525698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7003940" y="3918834"/>
            <a:ext cx="527844" cy="527844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356274" y="4704109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产品未来展望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518844" y="5193308"/>
            <a:ext cx="1913453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9450028" y="525698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9356274" y="3918834"/>
            <a:ext cx="527844" cy="527844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6" name="图形 14"/>
          <p:cNvSpPr/>
          <p:nvPr/>
        </p:nvSpPr>
        <p:spPr>
          <a:xfrm flipV="1">
            <a:off x="4785753" y="4052941"/>
            <a:ext cx="259553" cy="259630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37" name="图形 53"/>
          <p:cNvSpPr/>
          <p:nvPr/>
        </p:nvSpPr>
        <p:spPr>
          <a:xfrm flipV="1">
            <a:off x="7138093" y="4052941"/>
            <a:ext cx="259538" cy="259630"/>
          </a:xfrm>
          <a:custGeom>
            <a:avLst/>
            <a:gdLst>
              <a:gd name="connsiteX0" fmla="*/ 279909 w 319200"/>
              <a:gd name="connsiteY0" fmla="*/ 269492 h 319313"/>
              <a:gd name="connsiteX1" fmla="*/ 279909 w 319200"/>
              <a:gd name="connsiteY1" fmla="*/ 269492 h 319313"/>
              <a:gd name="connsiteX2" fmla="*/ 251440 w 319200"/>
              <a:gd name="connsiteY2" fmla="*/ 240751 h 319313"/>
              <a:gd name="connsiteX3" fmla="*/ 267359 w 319200"/>
              <a:gd name="connsiteY3" fmla="*/ 236505 h 319313"/>
              <a:gd name="connsiteX4" fmla="*/ 296009 w 319200"/>
              <a:gd name="connsiteY4" fmla="*/ 265065 h 319313"/>
              <a:gd name="connsiteX5" fmla="*/ 279909 w 319200"/>
              <a:gd name="connsiteY5" fmla="*/ 269492 h 319313"/>
              <a:gd name="connsiteX6" fmla="*/ 265059 w 319200"/>
              <a:gd name="connsiteY6" fmla="*/ 295923 h 319313"/>
              <a:gd name="connsiteX7" fmla="*/ 265059 w 319200"/>
              <a:gd name="connsiteY7" fmla="*/ 295923 h 319313"/>
              <a:gd name="connsiteX8" fmla="*/ 236410 w 319200"/>
              <a:gd name="connsiteY8" fmla="*/ 267364 h 319313"/>
              <a:gd name="connsiteX9" fmla="*/ 240828 w 319200"/>
              <a:gd name="connsiteY9" fmla="*/ 251364 h 319313"/>
              <a:gd name="connsiteX10" fmla="*/ 269478 w 319200"/>
              <a:gd name="connsiteY10" fmla="*/ 280014 h 319313"/>
              <a:gd name="connsiteX11" fmla="*/ 265059 w 319200"/>
              <a:gd name="connsiteY11" fmla="*/ 295923 h 319313"/>
              <a:gd name="connsiteX12" fmla="*/ 166107 w 319200"/>
              <a:gd name="connsiteY12" fmla="*/ 183977 h 319313"/>
              <a:gd name="connsiteX13" fmla="*/ 166107 w 319200"/>
              <a:gd name="connsiteY13" fmla="*/ 183977 h 319313"/>
              <a:gd name="connsiteX14" fmla="*/ 155757 w 319200"/>
              <a:gd name="connsiteY14" fmla="*/ 185744 h 319313"/>
              <a:gd name="connsiteX15" fmla="*/ 134541 w 319200"/>
              <a:gd name="connsiteY15" fmla="*/ 176905 h 319313"/>
              <a:gd name="connsiteX16" fmla="*/ 134541 w 319200"/>
              <a:gd name="connsiteY16" fmla="*/ 176905 h 319313"/>
              <a:gd name="connsiteX17" fmla="*/ 125786 w 319200"/>
              <a:gd name="connsiteY17" fmla="*/ 155681 h 319313"/>
              <a:gd name="connsiteX18" fmla="*/ 134541 w 319200"/>
              <a:gd name="connsiteY18" fmla="*/ 134637 h 319313"/>
              <a:gd name="connsiteX19" fmla="*/ 155757 w 319200"/>
              <a:gd name="connsiteY19" fmla="*/ 125790 h 319313"/>
              <a:gd name="connsiteX20" fmla="*/ 176891 w 319200"/>
              <a:gd name="connsiteY20" fmla="*/ 134456 h 319313"/>
              <a:gd name="connsiteX21" fmla="*/ 176891 w 319200"/>
              <a:gd name="connsiteY21" fmla="*/ 134637 h 319313"/>
              <a:gd name="connsiteX22" fmla="*/ 185647 w 319200"/>
              <a:gd name="connsiteY22" fmla="*/ 155681 h 319313"/>
              <a:gd name="connsiteX23" fmla="*/ 183881 w 319200"/>
              <a:gd name="connsiteY23" fmla="*/ 166121 h 319313"/>
              <a:gd name="connsiteX24" fmla="*/ 164604 w 319200"/>
              <a:gd name="connsiteY24" fmla="*/ 146924 h 319313"/>
              <a:gd name="connsiteX25" fmla="*/ 146919 w 319200"/>
              <a:gd name="connsiteY25" fmla="*/ 146924 h 319313"/>
              <a:gd name="connsiteX26" fmla="*/ 146919 w 319200"/>
              <a:gd name="connsiteY26" fmla="*/ 164527 h 319313"/>
              <a:gd name="connsiteX27" fmla="*/ 166107 w 319200"/>
              <a:gd name="connsiteY27" fmla="*/ 183977 h 319313"/>
              <a:gd name="connsiteX28" fmla="*/ 155757 w 319200"/>
              <a:gd name="connsiteY28" fmla="*/ 200602 h 319313"/>
              <a:gd name="connsiteX29" fmla="*/ 155757 w 319200"/>
              <a:gd name="connsiteY29" fmla="*/ 200602 h 319313"/>
              <a:gd name="connsiteX30" fmla="*/ 177515 w 319200"/>
              <a:gd name="connsiteY30" fmla="*/ 195124 h 319313"/>
              <a:gd name="connsiteX31" fmla="*/ 204744 w 319200"/>
              <a:gd name="connsiteY31" fmla="*/ 222442 h 319313"/>
              <a:gd name="connsiteX32" fmla="*/ 155757 w 319200"/>
              <a:gd name="connsiteY32" fmla="*/ 238271 h 319313"/>
              <a:gd name="connsiteX33" fmla="*/ 97398 w 319200"/>
              <a:gd name="connsiteY33" fmla="*/ 214220 h 319313"/>
              <a:gd name="connsiteX34" fmla="*/ 97398 w 319200"/>
              <a:gd name="connsiteY34" fmla="*/ 214310 h 319313"/>
              <a:gd name="connsiteX35" fmla="*/ 97398 w 319200"/>
              <a:gd name="connsiteY35" fmla="*/ 214220 h 319313"/>
              <a:gd name="connsiteX36" fmla="*/ 73167 w 319200"/>
              <a:gd name="connsiteY36" fmla="*/ 155681 h 319313"/>
              <a:gd name="connsiteX37" fmla="*/ 97398 w 319200"/>
              <a:gd name="connsiteY37" fmla="*/ 97412 h 319313"/>
              <a:gd name="connsiteX38" fmla="*/ 155757 w 319200"/>
              <a:gd name="connsiteY38" fmla="*/ 73090 h 319313"/>
              <a:gd name="connsiteX39" fmla="*/ 213772 w 319200"/>
              <a:gd name="connsiteY39" fmla="*/ 96967 h 319313"/>
              <a:gd name="connsiteX40" fmla="*/ 214125 w 319200"/>
              <a:gd name="connsiteY40" fmla="*/ 97412 h 319313"/>
              <a:gd name="connsiteX41" fmla="*/ 238346 w 319200"/>
              <a:gd name="connsiteY41" fmla="*/ 155681 h 319313"/>
              <a:gd name="connsiteX42" fmla="*/ 222437 w 319200"/>
              <a:gd name="connsiteY42" fmla="*/ 204668 h 319313"/>
              <a:gd name="connsiteX43" fmla="*/ 195020 w 319200"/>
              <a:gd name="connsiteY43" fmla="*/ 177611 h 319313"/>
              <a:gd name="connsiteX44" fmla="*/ 200678 w 319200"/>
              <a:gd name="connsiteY44" fmla="*/ 155681 h 319313"/>
              <a:gd name="connsiteX45" fmla="*/ 187503 w 319200"/>
              <a:gd name="connsiteY45" fmla="*/ 124024 h 319313"/>
              <a:gd name="connsiteX46" fmla="*/ 187413 w 319200"/>
              <a:gd name="connsiteY46" fmla="*/ 124024 h 319313"/>
              <a:gd name="connsiteX47" fmla="*/ 155757 w 319200"/>
              <a:gd name="connsiteY47" fmla="*/ 110850 h 319313"/>
              <a:gd name="connsiteX48" fmla="*/ 124100 w 319200"/>
              <a:gd name="connsiteY48" fmla="*/ 124024 h 319313"/>
              <a:gd name="connsiteX49" fmla="*/ 124100 w 319200"/>
              <a:gd name="connsiteY49" fmla="*/ 124024 h 319313"/>
              <a:gd name="connsiteX50" fmla="*/ 110835 w 319200"/>
              <a:gd name="connsiteY50" fmla="*/ 155681 h 319313"/>
              <a:gd name="connsiteX51" fmla="*/ 124100 w 319200"/>
              <a:gd name="connsiteY51" fmla="*/ 187336 h 319313"/>
              <a:gd name="connsiteX52" fmla="*/ 124100 w 319200"/>
              <a:gd name="connsiteY52" fmla="*/ 187517 h 319313"/>
              <a:gd name="connsiteX53" fmla="*/ 155757 w 319200"/>
              <a:gd name="connsiteY53" fmla="*/ 200602 h 319313"/>
              <a:gd name="connsiteX54" fmla="*/ 282208 w 319200"/>
              <a:gd name="connsiteY54" fmla="*/ 194055 h 319313"/>
              <a:gd name="connsiteX55" fmla="*/ 282208 w 319200"/>
              <a:gd name="connsiteY55" fmla="*/ 194055 h 319313"/>
              <a:gd name="connsiteX56" fmla="*/ 290522 w 319200"/>
              <a:gd name="connsiteY56" fmla="*/ 209712 h 319313"/>
              <a:gd name="connsiteX57" fmla="*/ 305997 w 319200"/>
              <a:gd name="connsiteY57" fmla="*/ 201399 h 319313"/>
              <a:gd name="connsiteX58" fmla="*/ 311040 w 319200"/>
              <a:gd name="connsiteY58" fmla="*/ 178852 h 319313"/>
              <a:gd name="connsiteX59" fmla="*/ 312715 w 319200"/>
              <a:gd name="connsiteY59" fmla="*/ 155681 h 319313"/>
              <a:gd name="connsiteX60" fmla="*/ 266825 w 319200"/>
              <a:gd name="connsiteY60" fmla="*/ 44793 h 319313"/>
              <a:gd name="connsiteX61" fmla="*/ 155757 w 319200"/>
              <a:gd name="connsiteY61" fmla="*/ -1369 h 319313"/>
              <a:gd name="connsiteX62" fmla="*/ 44698 w 319200"/>
              <a:gd name="connsiteY62" fmla="*/ 44793 h 319313"/>
              <a:gd name="connsiteX63" fmla="*/ -1373 w 319200"/>
              <a:gd name="connsiteY63" fmla="*/ 155681 h 319313"/>
              <a:gd name="connsiteX64" fmla="*/ 44698 w 319200"/>
              <a:gd name="connsiteY64" fmla="*/ 266921 h 319313"/>
              <a:gd name="connsiteX65" fmla="*/ 155757 w 319200"/>
              <a:gd name="connsiteY65" fmla="*/ 312730 h 319313"/>
              <a:gd name="connsiteX66" fmla="*/ 178748 w 319200"/>
              <a:gd name="connsiteY66" fmla="*/ 310963 h 319313"/>
              <a:gd name="connsiteX67" fmla="*/ 201385 w 319200"/>
              <a:gd name="connsiteY67" fmla="*/ 306092 h 319313"/>
              <a:gd name="connsiteX68" fmla="*/ 209697 w 319200"/>
              <a:gd name="connsiteY68" fmla="*/ 290536 h 319313"/>
              <a:gd name="connsiteX69" fmla="*/ 194140 w 319200"/>
              <a:gd name="connsiteY69" fmla="*/ 282223 h 319313"/>
              <a:gd name="connsiteX70" fmla="*/ 175216 w 319200"/>
              <a:gd name="connsiteY70" fmla="*/ 286470 h 319313"/>
              <a:gd name="connsiteX71" fmla="*/ 155757 w 319200"/>
              <a:gd name="connsiteY71" fmla="*/ 287973 h 319313"/>
              <a:gd name="connsiteX72" fmla="*/ 62382 w 319200"/>
              <a:gd name="connsiteY72" fmla="*/ 249065 h 319313"/>
              <a:gd name="connsiteX73" fmla="*/ 23646 w 319200"/>
              <a:gd name="connsiteY73" fmla="*/ 155681 h 319313"/>
              <a:gd name="connsiteX74" fmla="*/ 62382 w 319200"/>
              <a:gd name="connsiteY74" fmla="*/ 62306 h 319313"/>
              <a:gd name="connsiteX75" fmla="*/ 155757 w 319200"/>
              <a:gd name="connsiteY75" fmla="*/ 23660 h 319313"/>
              <a:gd name="connsiteX76" fmla="*/ 249140 w 319200"/>
              <a:gd name="connsiteY76" fmla="*/ 62306 h 319313"/>
              <a:gd name="connsiteX77" fmla="*/ 287870 w 319200"/>
              <a:gd name="connsiteY77" fmla="*/ 155681 h 319313"/>
              <a:gd name="connsiteX78" fmla="*/ 286457 w 319200"/>
              <a:gd name="connsiteY78" fmla="*/ 175139 h 319313"/>
              <a:gd name="connsiteX79" fmla="*/ 282208 w 319200"/>
              <a:gd name="connsiteY79" fmla="*/ 194055 h 319313"/>
              <a:gd name="connsiteX80" fmla="*/ 222873 w 319200"/>
              <a:gd name="connsiteY80" fmla="*/ 274880 h 319313"/>
              <a:gd name="connsiteX81" fmla="*/ 263637 w 319200"/>
              <a:gd name="connsiteY81" fmla="*/ 315826 h 319313"/>
              <a:gd name="connsiteX82" fmla="*/ 274160 w 319200"/>
              <a:gd name="connsiteY82" fmla="*/ 315826 h 319313"/>
              <a:gd name="connsiteX83" fmla="*/ 276196 w 319200"/>
              <a:gd name="connsiteY83" fmla="*/ 312466 h 319313"/>
              <a:gd name="connsiteX84" fmla="*/ 276196 w 319200"/>
              <a:gd name="connsiteY84" fmla="*/ 312376 h 319313"/>
              <a:gd name="connsiteX85" fmla="*/ 276196 w 319200"/>
              <a:gd name="connsiteY85" fmla="*/ 312195 h 319313"/>
              <a:gd name="connsiteX86" fmla="*/ 283803 w 319200"/>
              <a:gd name="connsiteY86" fmla="*/ 283900 h 319313"/>
              <a:gd name="connsiteX87" fmla="*/ 312100 w 319200"/>
              <a:gd name="connsiteY87" fmla="*/ 276293 h 319313"/>
              <a:gd name="connsiteX88" fmla="*/ 312271 w 319200"/>
              <a:gd name="connsiteY88" fmla="*/ 276211 h 319313"/>
              <a:gd name="connsiteX89" fmla="*/ 312362 w 319200"/>
              <a:gd name="connsiteY89" fmla="*/ 276211 h 319313"/>
              <a:gd name="connsiteX90" fmla="*/ 315640 w 319200"/>
              <a:gd name="connsiteY90" fmla="*/ 274264 h 319313"/>
              <a:gd name="connsiteX91" fmla="*/ 315640 w 319200"/>
              <a:gd name="connsiteY91" fmla="*/ 263742 h 319313"/>
              <a:gd name="connsiteX92" fmla="*/ 274956 w 319200"/>
              <a:gd name="connsiteY92" fmla="*/ 222977 h 319313"/>
              <a:gd name="connsiteX93" fmla="*/ 267621 w 319200"/>
              <a:gd name="connsiteY93" fmla="*/ 221031 h 319313"/>
              <a:gd name="connsiteX94" fmla="*/ 244721 w 319200"/>
              <a:gd name="connsiteY94" fmla="*/ 227133 h 319313"/>
              <a:gd name="connsiteX95" fmla="*/ 233041 w 319200"/>
              <a:gd name="connsiteY95" fmla="*/ 215280 h 319313"/>
              <a:gd name="connsiteX96" fmla="*/ 253296 w 319200"/>
              <a:gd name="connsiteY96" fmla="*/ 155681 h 319313"/>
              <a:gd name="connsiteX97" fmla="*/ 224729 w 319200"/>
              <a:gd name="connsiteY97" fmla="*/ 86799 h 319313"/>
              <a:gd name="connsiteX98" fmla="*/ 224375 w 319200"/>
              <a:gd name="connsiteY98" fmla="*/ 86527 h 319313"/>
              <a:gd name="connsiteX99" fmla="*/ 155757 w 319200"/>
              <a:gd name="connsiteY99" fmla="*/ 58059 h 319313"/>
              <a:gd name="connsiteX100" fmla="*/ 86785 w 319200"/>
              <a:gd name="connsiteY100" fmla="*/ 86799 h 319313"/>
              <a:gd name="connsiteX101" fmla="*/ 58136 w 319200"/>
              <a:gd name="connsiteY101" fmla="*/ 155681 h 319313"/>
              <a:gd name="connsiteX102" fmla="*/ 86785 w 319200"/>
              <a:gd name="connsiteY102" fmla="*/ 224743 h 319313"/>
              <a:gd name="connsiteX103" fmla="*/ 155757 w 319200"/>
              <a:gd name="connsiteY103" fmla="*/ 253302 h 319313"/>
              <a:gd name="connsiteX104" fmla="*/ 215356 w 319200"/>
              <a:gd name="connsiteY104" fmla="*/ 233055 h 319313"/>
              <a:gd name="connsiteX105" fmla="*/ 227119 w 319200"/>
              <a:gd name="connsiteY105" fmla="*/ 244636 h 319313"/>
              <a:gd name="connsiteX106" fmla="*/ 220934 w 319200"/>
              <a:gd name="connsiteY106" fmla="*/ 267717 h 319313"/>
              <a:gd name="connsiteX107" fmla="*/ 222873 w 319200"/>
              <a:gd name="connsiteY107" fmla="*/ 274880 h 319313"/>
              <a:gd name="connsiteX108" fmla="*/ 222873 w 319200"/>
              <a:gd name="connsiteY108" fmla="*/ 274880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319200" h="319313">
                <a:moveTo>
                  <a:pt x="279909" y="269492"/>
                </a:moveTo>
                <a:lnTo>
                  <a:pt x="279909" y="269492"/>
                </a:lnTo>
                <a:lnTo>
                  <a:pt x="251440" y="240751"/>
                </a:lnTo>
                <a:lnTo>
                  <a:pt x="267359" y="236505"/>
                </a:lnTo>
                <a:lnTo>
                  <a:pt x="296009" y="265065"/>
                </a:lnTo>
                <a:lnTo>
                  <a:pt x="279909" y="269492"/>
                </a:lnTo>
                <a:close/>
                <a:moveTo>
                  <a:pt x="265059" y="295923"/>
                </a:moveTo>
                <a:lnTo>
                  <a:pt x="265059" y="295923"/>
                </a:lnTo>
                <a:lnTo>
                  <a:pt x="236410" y="267364"/>
                </a:lnTo>
                <a:lnTo>
                  <a:pt x="240828" y="251364"/>
                </a:lnTo>
                <a:lnTo>
                  <a:pt x="269478" y="280014"/>
                </a:lnTo>
                <a:lnTo>
                  <a:pt x="265059" y="295923"/>
                </a:lnTo>
                <a:close/>
                <a:moveTo>
                  <a:pt x="166107" y="183977"/>
                </a:moveTo>
                <a:lnTo>
                  <a:pt x="166107" y="183977"/>
                </a:lnTo>
                <a:cubicBezTo>
                  <a:pt x="163009" y="185127"/>
                  <a:pt x="159388" y="185744"/>
                  <a:pt x="155757" y="185744"/>
                </a:cubicBezTo>
                <a:cubicBezTo>
                  <a:pt x="147444" y="185744"/>
                  <a:pt x="140020" y="182383"/>
                  <a:pt x="134541" y="176905"/>
                </a:cubicBezTo>
                <a:lnTo>
                  <a:pt x="134541" y="176905"/>
                </a:lnTo>
                <a:cubicBezTo>
                  <a:pt x="129234" y="171599"/>
                  <a:pt x="125786" y="163992"/>
                  <a:pt x="125786" y="155681"/>
                </a:cubicBezTo>
                <a:cubicBezTo>
                  <a:pt x="125786" y="147368"/>
                  <a:pt x="129234" y="140033"/>
                  <a:pt x="134541" y="134637"/>
                </a:cubicBezTo>
                <a:cubicBezTo>
                  <a:pt x="140020" y="129239"/>
                  <a:pt x="147444" y="125790"/>
                  <a:pt x="155757" y="125790"/>
                </a:cubicBezTo>
                <a:cubicBezTo>
                  <a:pt x="164069" y="125790"/>
                  <a:pt x="171504" y="129239"/>
                  <a:pt x="176891" y="134456"/>
                </a:cubicBezTo>
                <a:lnTo>
                  <a:pt x="176891" y="134637"/>
                </a:lnTo>
                <a:cubicBezTo>
                  <a:pt x="182288" y="140033"/>
                  <a:pt x="185647" y="147368"/>
                  <a:pt x="185647" y="155681"/>
                </a:cubicBezTo>
                <a:cubicBezTo>
                  <a:pt x="185647" y="159484"/>
                  <a:pt x="185032" y="163024"/>
                  <a:pt x="183881" y="166121"/>
                </a:cubicBezTo>
                <a:lnTo>
                  <a:pt x="164604" y="146924"/>
                </a:lnTo>
                <a:cubicBezTo>
                  <a:pt x="159650" y="142152"/>
                  <a:pt x="151872" y="142152"/>
                  <a:pt x="146919" y="146924"/>
                </a:cubicBezTo>
                <a:cubicBezTo>
                  <a:pt x="142138" y="151787"/>
                  <a:pt x="142138" y="159746"/>
                  <a:pt x="146919" y="164527"/>
                </a:cubicBezTo>
                <a:lnTo>
                  <a:pt x="166107" y="183977"/>
                </a:lnTo>
                <a:close/>
                <a:moveTo>
                  <a:pt x="155757" y="200602"/>
                </a:moveTo>
                <a:lnTo>
                  <a:pt x="155757" y="200602"/>
                </a:lnTo>
                <a:cubicBezTo>
                  <a:pt x="163544" y="200602"/>
                  <a:pt x="170970" y="198655"/>
                  <a:pt x="177515" y="195124"/>
                </a:cubicBezTo>
                <a:lnTo>
                  <a:pt x="204744" y="222442"/>
                </a:lnTo>
                <a:cubicBezTo>
                  <a:pt x="190954" y="232439"/>
                  <a:pt x="174066" y="238271"/>
                  <a:pt x="155757" y="238271"/>
                </a:cubicBezTo>
                <a:cubicBezTo>
                  <a:pt x="132948" y="238271"/>
                  <a:pt x="112258" y="229161"/>
                  <a:pt x="97398" y="214220"/>
                </a:cubicBezTo>
                <a:lnTo>
                  <a:pt x="97398" y="214310"/>
                </a:lnTo>
                <a:lnTo>
                  <a:pt x="97398" y="214220"/>
                </a:lnTo>
                <a:cubicBezTo>
                  <a:pt x="82367" y="199279"/>
                  <a:pt x="73167" y="178580"/>
                  <a:pt x="73167" y="155681"/>
                </a:cubicBezTo>
                <a:cubicBezTo>
                  <a:pt x="73167" y="133043"/>
                  <a:pt x="82367" y="112352"/>
                  <a:pt x="97398" y="97412"/>
                </a:cubicBezTo>
                <a:cubicBezTo>
                  <a:pt x="112258" y="82371"/>
                  <a:pt x="132948" y="73090"/>
                  <a:pt x="155757" y="73090"/>
                </a:cubicBezTo>
                <a:cubicBezTo>
                  <a:pt x="178395" y="73090"/>
                  <a:pt x="198913" y="82290"/>
                  <a:pt x="213772" y="96967"/>
                </a:cubicBezTo>
                <a:lnTo>
                  <a:pt x="214125" y="97412"/>
                </a:lnTo>
                <a:cubicBezTo>
                  <a:pt x="229156" y="112261"/>
                  <a:pt x="238346" y="133043"/>
                  <a:pt x="238346" y="155681"/>
                </a:cubicBezTo>
                <a:cubicBezTo>
                  <a:pt x="238346" y="174161"/>
                  <a:pt x="232515" y="191140"/>
                  <a:pt x="222437" y="204668"/>
                </a:cubicBezTo>
                <a:lnTo>
                  <a:pt x="195020" y="177611"/>
                </a:lnTo>
                <a:cubicBezTo>
                  <a:pt x="198560" y="170893"/>
                  <a:pt x="200678" y="163730"/>
                  <a:pt x="200678" y="155681"/>
                </a:cubicBezTo>
                <a:cubicBezTo>
                  <a:pt x="200678" y="143484"/>
                  <a:pt x="195553" y="132164"/>
                  <a:pt x="187503" y="124024"/>
                </a:cubicBezTo>
                <a:lnTo>
                  <a:pt x="187413" y="124024"/>
                </a:lnTo>
                <a:cubicBezTo>
                  <a:pt x="179281" y="116065"/>
                  <a:pt x="168054" y="110850"/>
                  <a:pt x="155757" y="110850"/>
                </a:cubicBezTo>
                <a:cubicBezTo>
                  <a:pt x="143379" y="110850"/>
                  <a:pt x="132150" y="116065"/>
                  <a:pt x="124100" y="124024"/>
                </a:cubicBezTo>
                <a:lnTo>
                  <a:pt x="124100" y="124024"/>
                </a:lnTo>
                <a:cubicBezTo>
                  <a:pt x="115970" y="132164"/>
                  <a:pt x="110835" y="143302"/>
                  <a:pt x="110835" y="155681"/>
                </a:cubicBezTo>
                <a:cubicBezTo>
                  <a:pt x="110835" y="168149"/>
                  <a:pt x="115970" y="179377"/>
                  <a:pt x="124100" y="187336"/>
                </a:cubicBezTo>
                <a:lnTo>
                  <a:pt x="124100" y="187517"/>
                </a:lnTo>
                <a:cubicBezTo>
                  <a:pt x="132150" y="195649"/>
                  <a:pt x="143379" y="200602"/>
                  <a:pt x="155757" y="200602"/>
                </a:cubicBezTo>
                <a:close/>
                <a:moveTo>
                  <a:pt x="282208" y="194055"/>
                </a:moveTo>
                <a:lnTo>
                  <a:pt x="282208" y="194055"/>
                </a:lnTo>
                <a:cubicBezTo>
                  <a:pt x="280181" y="200956"/>
                  <a:pt x="283974" y="207764"/>
                  <a:pt x="290522" y="209712"/>
                </a:cubicBezTo>
                <a:cubicBezTo>
                  <a:pt x="297069" y="211748"/>
                  <a:pt x="303960" y="207946"/>
                  <a:pt x="305997" y="201399"/>
                </a:cubicBezTo>
                <a:cubicBezTo>
                  <a:pt x="308206" y="194055"/>
                  <a:pt x="309981" y="186629"/>
                  <a:pt x="311040" y="178852"/>
                </a:cubicBezTo>
                <a:cubicBezTo>
                  <a:pt x="312100" y="171418"/>
                  <a:pt x="312715" y="163549"/>
                  <a:pt x="312715" y="155681"/>
                </a:cubicBezTo>
                <a:cubicBezTo>
                  <a:pt x="312715" y="112442"/>
                  <a:pt x="295212" y="73090"/>
                  <a:pt x="266825" y="44793"/>
                </a:cubicBezTo>
                <a:cubicBezTo>
                  <a:pt x="238346" y="16496"/>
                  <a:pt x="199085" y="-1369"/>
                  <a:pt x="155757" y="-1369"/>
                </a:cubicBezTo>
                <a:cubicBezTo>
                  <a:pt x="112429" y="-1369"/>
                  <a:pt x="73167" y="16496"/>
                  <a:pt x="44698" y="44793"/>
                </a:cubicBezTo>
                <a:cubicBezTo>
                  <a:pt x="16401" y="73090"/>
                  <a:pt x="-1373" y="112442"/>
                  <a:pt x="-1373" y="155681"/>
                </a:cubicBezTo>
                <a:cubicBezTo>
                  <a:pt x="-1373" y="199098"/>
                  <a:pt x="16401" y="238452"/>
                  <a:pt x="44698" y="266921"/>
                </a:cubicBezTo>
                <a:cubicBezTo>
                  <a:pt x="73167" y="295218"/>
                  <a:pt x="112429" y="312730"/>
                  <a:pt x="155757" y="312730"/>
                </a:cubicBezTo>
                <a:cubicBezTo>
                  <a:pt x="163454" y="312730"/>
                  <a:pt x="171323" y="312286"/>
                  <a:pt x="178748" y="310963"/>
                </a:cubicBezTo>
                <a:cubicBezTo>
                  <a:pt x="186535" y="309986"/>
                  <a:pt x="194140" y="308219"/>
                  <a:pt x="201385" y="306092"/>
                </a:cubicBezTo>
                <a:cubicBezTo>
                  <a:pt x="207931" y="304236"/>
                  <a:pt x="211643" y="297164"/>
                  <a:pt x="209697" y="290536"/>
                </a:cubicBezTo>
                <a:cubicBezTo>
                  <a:pt x="207750" y="283989"/>
                  <a:pt x="200678" y="280277"/>
                  <a:pt x="194140" y="282223"/>
                </a:cubicBezTo>
                <a:cubicBezTo>
                  <a:pt x="187947" y="284171"/>
                  <a:pt x="181581" y="285492"/>
                  <a:pt x="175216" y="286470"/>
                </a:cubicBezTo>
                <a:cubicBezTo>
                  <a:pt x="169023" y="287439"/>
                  <a:pt x="162476" y="287973"/>
                  <a:pt x="155757" y="287973"/>
                </a:cubicBezTo>
                <a:cubicBezTo>
                  <a:pt x="119239" y="287973"/>
                  <a:pt x="86260" y="273113"/>
                  <a:pt x="62382" y="249065"/>
                </a:cubicBezTo>
                <a:cubicBezTo>
                  <a:pt x="38414" y="225276"/>
                  <a:pt x="23646" y="192289"/>
                  <a:pt x="23646" y="155681"/>
                </a:cubicBezTo>
                <a:cubicBezTo>
                  <a:pt x="23646" y="119333"/>
                  <a:pt x="38414" y="86356"/>
                  <a:pt x="62382" y="62306"/>
                </a:cubicBezTo>
                <a:cubicBezTo>
                  <a:pt x="86260" y="38518"/>
                  <a:pt x="119239" y="23660"/>
                  <a:pt x="155757" y="23660"/>
                </a:cubicBezTo>
                <a:cubicBezTo>
                  <a:pt x="192194" y="23660"/>
                  <a:pt x="225263" y="38518"/>
                  <a:pt x="249140" y="62306"/>
                </a:cubicBezTo>
                <a:cubicBezTo>
                  <a:pt x="273018" y="86356"/>
                  <a:pt x="287870" y="119333"/>
                  <a:pt x="287870" y="155681"/>
                </a:cubicBezTo>
                <a:cubicBezTo>
                  <a:pt x="287870" y="162399"/>
                  <a:pt x="287343" y="169127"/>
                  <a:pt x="286457" y="175139"/>
                </a:cubicBezTo>
                <a:cubicBezTo>
                  <a:pt x="285568" y="181677"/>
                  <a:pt x="284156" y="187871"/>
                  <a:pt x="282208" y="194055"/>
                </a:cubicBezTo>
                <a:close/>
                <a:moveTo>
                  <a:pt x="222873" y="274880"/>
                </a:moveTo>
                <a:lnTo>
                  <a:pt x="263637" y="315826"/>
                </a:lnTo>
                <a:cubicBezTo>
                  <a:pt x="266643" y="318652"/>
                  <a:pt x="271424" y="318652"/>
                  <a:pt x="274160" y="315826"/>
                </a:cubicBezTo>
                <a:cubicBezTo>
                  <a:pt x="275310" y="314677"/>
                  <a:pt x="275844" y="313617"/>
                  <a:pt x="276196" y="312466"/>
                </a:cubicBezTo>
                <a:lnTo>
                  <a:pt x="276196" y="312376"/>
                </a:lnTo>
                <a:lnTo>
                  <a:pt x="276196" y="312195"/>
                </a:lnTo>
                <a:lnTo>
                  <a:pt x="283803" y="283900"/>
                </a:lnTo>
                <a:lnTo>
                  <a:pt x="312100" y="276293"/>
                </a:lnTo>
                <a:lnTo>
                  <a:pt x="312271" y="276211"/>
                </a:lnTo>
                <a:lnTo>
                  <a:pt x="312362" y="276211"/>
                </a:lnTo>
                <a:cubicBezTo>
                  <a:pt x="313513" y="275857"/>
                  <a:pt x="314752" y="275414"/>
                  <a:pt x="315640" y="274264"/>
                </a:cubicBezTo>
                <a:cubicBezTo>
                  <a:pt x="318556" y="271430"/>
                  <a:pt x="318556" y="266747"/>
                  <a:pt x="315640" y="263742"/>
                </a:cubicBezTo>
                <a:lnTo>
                  <a:pt x="274956" y="222977"/>
                </a:lnTo>
                <a:cubicBezTo>
                  <a:pt x="273018" y="221121"/>
                  <a:pt x="270365" y="220323"/>
                  <a:pt x="267621" y="221031"/>
                </a:cubicBezTo>
                <a:lnTo>
                  <a:pt x="244721" y="227133"/>
                </a:lnTo>
                <a:lnTo>
                  <a:pt x="233041" y="215280"/>
                </a:lnTo>
                <a:cubicBezTo>
                  <a:pt x="245781" y="199008"/>
                  <a:pt x="253296" y="178228"/>
                  <a:pt x="253296" y="155681"/>
                </a:cubicBezTo>
                <a:cubicBezTo>
                  <a:pt x="253296" y="128978"/>
                  <a:pt x="242421" y="104484"/>
                  <a:pt x="224729" y="86799"/>
                </a:cubicBezTo>
                <a:lnTo>
                  <a:pt x="224375" y="86527"/>
                </a:lnTo>
                <a:cubicBezTo>
                  <a:pt x="206610" y="68844"/>
                  <a:pt x="182470" y="58059"/>
                  <a:pt x="155757" y="58059"/>
                </a:cubicBezTo>
                <a:cubicBezTo>
                  <a:pt x="128881" y="58059"/>
                  <a:pt x="104379" y="69025"/>
                  <a:pt x="86785" y="86799"/>
                </a:cubicBezTo>
                <a:cubicBezTo>
                  <a:pt x="69101" y="104484"/>
                  <a:pt x="58136" y="128978"/>
                  <a:pt x="58136" y="155681"/>
                </a:cubicBezTo>
                <a:cubicBezTo>
                  <a:pt x="58136" y="182655"/>
                  <a:pt x="69101" y="206968"/>
                  <a:pt x="86785" y="224743"/>
                </a:cubicBezTo>
                <a:cubicBezTo>
                  <a:pt x="104379" y="242427"/>
                  <a:pt x="128881" y="253302"/>
                  <a:pt x="155757" y="253302"/>
                </a:cubicBezTo>
                <a:cubicBezTo>
                  <a:pt x="178222" y="253302"/>
                  <a:pt x="198913" y="245786"/>
                  <a:pt x="215356" y="233055"/>
                </a:cubicBezTo>
                <a:lnTo>
                  <a:pt x="227119" y="244636"/>
                </a:lnTo>
                <a:lnTo>
                  <a:pt x="220934" y="267717"/>
                </a:lnTo>
                <a:cubicBezTo>
                  <a:pt x="220138" y="270280"/>
                  <a:pt x="221017" y="273113"/>
                  <a:pt x="222873" y="274880"/>
                </a:cubicBezTo>
                <a:lnTo>
                  <a:pt x="222873" y="274880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38" name="图形 65"/>
          <p:cNvSpPr/>
          <p:nvPr/>
        </p:nvSpPr>
        <p:spPr>
          <a:xfrm flipV="1">
            <a:off x="9490381" y="4070187"/>
            <a:ext cx="259630" cy="225139"/>
          </a:xfrm>
          <a:custGeom>
            <a:avLst/>
            <a:gdLst>
              <a:gd name="connsiteX0" fmla="*/ 190425 w 319313"/>
              <a:gd name="connsiteY0" fmla="*/ 48804 h 276893"/>
              <a:gd name="connsiteX1" fmla="*/ 190425 w 319313"/>
              <a:gd name="connsiteY1" fmla="*/ 48804 h 276893"/>
              <a:gd name="connsiteX2" fmla="*/ 190425 w 319313"/>
              <a:gd name="connsiteY2" fmla="*/ 48367 h 276893"/>
              <a:gd name="connsiteX3" fmla="*/ 192253 w 319313"/>
              <a:gd name="connsiteY3" fmla="*/ 43667 h 276893"/>
              <a:gd name="connsiteX4" fmla="*/ 192253 w 319313"/>
              <a:gd name="connsiteY4" fmla="*/ 43488 h 276893"/>
              <a:gd name="connsiteX5" fmla="*/ 192522 w 319313"/>
              <a:gd name="connsiteY5" fmla="*/ 43310 h 276893"/>
              <a:gd name="connsiteX6" fmla="*/ 197748 w 319313"/>
              <a:gd name="connsiteY6" fmla="*/ 41222 h 276893"/>
              <a:gd name="connsiteX7" fmla="*/ 202975 w 319313"/>
              <a:gd name="connsiteY7" fmla="*/ 43310 h 276893"/>
              <a:gd name="connsiteX8" fmla="*/ 202975 w 319313"/>
              <a:gd name="connsiteY8" fmla="*/ 43310 h 276893"/>
              <a:gd name="connsiteX9" fmla="*/ 205232 w 319313"/>
              <a:gd name="connsiteY9" fmla="*/ 48367 h 276893"/>
              <a:gd name="connsiteX10" fmla="*/ 205232 w 319313"/>
              <a:gd name="connsiteY10" fmla="*/ 48456 h 276893"/>
              <a:gd name="connsiteX11" fmla="*/ 205232 w 319313"/>
              <a:gd name="connsiteY11" fmla="*/ 48626 h 276893"/>
              <a:gd name="connsiteX12" fmla="*/ 205232 w 319313"/>
              <a:gd name="connsiteY12" fmla="*/ 48804 h 276893"/>
              <a:gd name="connsiteX13" fmla="*/ 202975 w 319313"/>
              <a:gd name="connsiteY13" fmla="*/ 53763 h 276893"/>
              <a:gd name="connsiteX14" fmla="*/ 202975 w 319313"/>
              <a:gd name="connsiteY14" fmla="*/ 53763 h 276893"/>
              <a:gd name="connsiteX15" fmla="*/ 202975 w 319313"/>
              <a:gd name="connsiteY15" fmla="*/ 53763 h 276893"/>
              <a:gd name="connsiteX16" fmla="*/ 197748 w 319313"/>
              <a:gd name="connsiteY16" fmla="*/ 55859 h 276893"/>
              <a:gd name="connsiteX17" fmla="*/ 192522 w 319313"/>
              <a:gd name="connsiteY17" fmla="*/ 53763 h 276893"/>
              <a:gd name="connsiteX18" fmla="*/ 190425 w 319313"/>
              <a:gd name="connsiteY18" fmla="*/ 48804 h 276893"/>
              <a:gd name="connsiteX19" fmla="*/ 130676 w 319313"/>
              <a:gd name="connsiteY19" fmla="*/ 170658 h 276893"/>
              <a:gd name="connsiteX20" fmla="*/ 130676 w 319313"/>
              <a:gd name="connsiteY20" fmla="*/ 170658 h 276893"/>
              <a:gd name="connsiteX21" fmla="*/ 130676 w 319313"/>
              <a:gd name="connsiteY21" fmla="*/ 121183 h 276893"/>
              <a:gd name="connsiteX22" fmla="*/ 173702 w 319313"/>
              <a:gd name="connsiteY22" fmla="*/ 145745 h 276893"/>
              <a:gd name="connsiteX23" fmla="*/ 130676 w 319313"/>
              <a:gd name="connsiteY23" fmla="*/ 170658 h 276893"/>
              <a:gd name="connsiteX24" fmla="*/ 124843 w 319313"/>
              <a:gd name="connsiteY24" fmla="*/ 202187 h 276893"/>
              <a:gd name="connsiteX25" fmla="*/ 124843 w 319313"/>
              <a:gd name="connsiteY25" fmla="*/ 202187 h 276893"/>
              <a:gd name="connsiteX26" fmla="*/ 204277 w 319313"/>
              <a:gd name="connsiteY26" fmla="*/ 156368 h 276893"/>
              <a:gd name="connsiteX27" fmla="*/ 208718 w 319313"/>
              <a:gd name="connsiteY27" fmla="*/ 139646 h 276893"/>
              <a:gd name="connsiteX28" fmla="*/ 204277 w 319313"/>
              <a:gd name="connsiteY28" fmla="*/ 135293 h 276893"/>
              <a:gd name="connsiteX29" fmla="*/ 164381 w 319313"/>
              <a:gd name="connsiteY29" fmla="*/ 112121 h 276893"/>
              <a:gd name="connsiteX30" fmla="*/ 124584 w 319313"/>
              <a:gd name="connsiteY30" fmla="*/ 89127 h 276893"/>
              <a:gd name="connsiteX31" fmla="*/ 107861 w 319313"/>
              <a:gd name="connsiteY31" fmla="*/ 93659 h 276893"/>
              <a:gd name="connsiteX32" fmla="*/ 106112 w 319313"/>
              <a:gd name="connsiteY32" fmla="*/ 99758 h 276893"/>
              <a:gd name="connsiteX33" fmla="*/ 106024 w 319313"/>
              <a:gd name="connsiteY33" fmla="*/ 99758 h 276893"/>
              <a:gd name="connsiteX34" fmla="*/ 106112 w 319313"/>
              <a:gd name="connsiteY34" fmla="*/ 191911 h 276893"/>
              <a:gd name="connsiteX35" fmla="*/ 118394 w 319313"/>
              <a:gd name="connsiteY35" fmla="*/ 204104 h 276893"/>
              <a:gd name="connsiteX36" fmla="*/ 124843 w 319313"/>
              <a:gd name="connsiteY36" fmla="*/ 202187 h 276893"/>
              <a:gd name="connsiteX37" fmla="*/ 277698 w 319313"/>
              <a:gd name="connsiteY37" fmla="*/ 251045 h 276893"/>
              <a:gd name="connsiteX38" fmla="*/ 277698 w 319313"/>
              <a:gd name="connsiteY38" fmla="*/ 251045 h 276893"/>
              <a:gd name="connsiteX39" fmla="*/ 38702 w 319313"/>
              <a:gd name="connsiteY39" fmla="*/ 251045 h 276893"/>
              <a:gd name="connsiteX40" fmla="*/ 28248 w 319313"/>
              <a:gd name="connsiteY40" fmla="*/ 247041 h 276893"/>
              <a:gd name="connsiteX41" fmla="*/ 27722 w 319313"/>
              <a:gd name="connsiteY41" fmla="*/ 246604 h 276893"/>
              <a:gd name="connsiteX42" fmla="*/ 23191 w 319313"/>
              <a:gd name="connsiteY42" fmla="*/ 235454 h 276893"/>
              <a:gd name="connsiteX43" fmla="*/ 23191 w 319313"/>
              <a:gd name="connsiteY43" fmla="*/ 38699 h 276893"/>
              <a:gd name="connsiteX44" fmla="*/ 27553 w 319313"/>
              <a:gd name="connsiteY44" fmla="*/ 27898 h 276893"/>
              <a:gd name="connsiteX45" fmla="*/ 27722 w 319313"/>
              <a:gd name="connsiteY45" fmla="*/ 27809 h 276893"/>
              <a:gd name="connsiteX46" fmla="*/ 27722 w 319313"/>
              <a:gd name="connsiteY46" fmla="*/ 27720 h 276893"/>
              <a:gd name="connsiteX47" fmla="*/ 38702 w 319313"/>
              <a:gd name="connsiteY47" fmla="*/ 23196 h 276893"/>
              <a:gd name="connsiteX48" fmla="*/ 277698 w 319313"/>
              <a:gd name="connsiteY48" fmla="*/ 23196 h 276893"/>
              <a:gd name="connsiteX49" fmla="*/ 288329 w 319313"/>
              <a:gd name="connsiteY49" fmla="*/ 27292 h 276893"/>
              <a:gd name="connsiteX50" fmla="*/ 288847 w 319313"/>
              <a:gd name="connsiteY50" fmla="*/ 27809 h 276893"/>
              <a:gd name="connsiteX51" fmla="*/ 293379 w 319313"/>
              <a:gd name="connsiteY51" fmla="*/ 38699 h 276893"/>
              <a:gd name="connsiteX52" fmla="*/ 293379 w 319313"/>
              <a:gd name="connsiteY52" fmla="*/ 235454 h 276893"/>
              <a:gd name="connsiteX53" fmla="*/ 288847 w 319313"/>
              <a:gd name="connsiteY53" fmla="*/ 246256 h 276893"/>
              <a:gd name="connsiteX54" fmla="*/ 288847 w 319313"/>
              <a:gd name="connsiteY54" fmla="*/ 246604 h 276893"/>
              <a:gd name="connsiteX55" fmla="*/ 288847 w 319313"/>
              <a:gd name="connsiteY55" fmla="*/ 246604 h 276893"/>
              <a:gd name="connsiteX56" fmla="*/ 277698 w 319313"/>
              <a:gd name="connsiteY56" fmla="*/ 251045 h 276893"/>
              <a:gd name="connsiteX57" fmla="*/ 38702 w 319313"/>
              <a:gd name="connsiteY57" fmla="*/ 275528 h 276893"/>
              <a:gd name="connsiteX58" fmla="*/ 38702 w 319313"/>
              <a:gd name="connsiteY58" fmla="*/ 275528 h 276893"/>
              <a:gd name="connsiteX59" fmla="*/ 277698 w 319313"/>
              <a:gd name="connsiteY59" fmla="*/ 275528 h 276893"/>
              <a:gd name="connsiteX60" fmla="*/ 306098 w 319313"/>
              <a:gd name="connsiteY60" fmla="*/ 263942 h 276893"/>
              <a:gd name="connsiteX61" fmla="*/ 306098 w 319313"/>
              <a:gd name="connsiteY61" fmla="*/ 263764 h 276893"/>
              <a:gd name="connsiteX62" fmla="*/ 317942 w 319313"/>
              <a:gd name="connsiteY62" fmla="*/ 235454 h 276893"/>
              <a:gd name="connsiteX63" fmla="*/ 317942 w 319313"/>
              <a:gd name="connsiteY63" fmla="*/ 38699 h 276893"/>
              <a:gd name="connsiteX64" fmla="*/ 306098 w 319313"/>
              <a:gd name="connsiteY64" fmla="*/ 10389 h 276893"/>
              <a:gd name="connsiteX65" fmla="*/ 305223 w 319313"/>
              <a:gd name="connsiteY65" fmla="*/ 9693 h 276893"/>
              <a:gd name="connsiteX66" fmla="*/ 277698 w 319313"/>
              <a:gd name="connsiteY66" fmla="*/ -1366 h 276893"/>
              <a:gd name="connsiteX67" fmla="*/ 38702 w 319313"/>
              <a:gd name="connsiteY67" fmla="*/ -1366 h 276893"/>
              <a:gd name="connsiteX68" fmla="*/ 10482 w 319313"/>
              <a:gd name="connsiteY68" fmla="*/ 10389 h 276893"/>
              <a:gd name="connsiteX69" fmla="*/ 10392 w 319313"/>
              <a:gd name="connsiteY69" fmla="*/ 10569 h 276893"/>
              <a:gd name="connsiteX70" fmla="*/ -1372 w 319313"/>
              <a:gd name="connsiteY70" fmla="*/ 38699 h 276893"/>
              <a:gd name="connsiteX71" fmla="*/ -1372 w 319313"/>
              <a:gd name="connsiteY71" fmla="*/ 235454 h 276893"/>
              <a:gd name="connsiteX72" fmla="*/ 10392 w 319313"/>
              <a:gd name="connsiteY72" fmla="*/ 263942 h 276893"/>
              <a:gd name="connsiteX73" fmla="*/ 11177 w 319313"/>
              <a:gd name="connsiteY73" fmla="*/ 264549 h 276893"/>
              <a:gd name="connsiteX74" fmla="*/ 38702 w 319313"/>
              <a:gd name="connsiteY74" fmla="*/ 275528 h 276893"/>
              <a:gd name="connsiteX75" fmla="*/ 67618 w 319313"/>
              <a:gd name="connsiteY75" fmla="*/ 41222 h 276893"/>
              <a:gd name="connsiteX76" fmla="*/ 60214 w 319313"/>
              <a:gd name="connsiteY76" fmla="*/ 48626 h 276893"/>
              <a:gd name="connsiteX77" fmla="*/ 67618 w 319313"/>
              <a:gd name="connsiteY77" fmla="*/ 55859 h 276893"/>
              <a:gd name="connsiteX78" fmla="*/ 176840 w 319313"/>
              <a:gd name="connsiteY78" fmla="*/ 55859 h 276893"/>
              <a:gd name="connsiteX79" fmla="*/ 182068 w 319313"/>
              <a:gd name="connsiteY79" fmla="*/ 64216 h 276893"/>
              <a:gd name="connsiteX80" fmla="*/ 197748 w 319313"/>
              <a:gd name="connsiteY80" fmla="*/ 70666 h 276893"/>
              <a:gd name="connsiteX81" fmla="*/ 213419 w 319313"/>
              <a:gd name="connsiteY81" fmla="*/ 64216 h 276893"/>
              <a:gd name="connsiteX82" fmla="*/ 213419 w 319313"/>
              <a:gd name="connsiteY82" fmla="*/ 64216 h 276893"/>
              <a:gd name="connsiteX83" fmla="*/ 218644 w 319313"/>
              <a:gd name="connsiteY83" fmla="*/ 55859 h 276893"/>
              <a:gd name="connsiteX84" fmla="*/ 248962 w 319313"/>
              <a:gd name="connsiteY84" fmla="*/ 55859 h 276893"/>
              <a:gd name="connsiteX85" fmla="*/ 256275 w 319313"/>
              <a:gd name="connsiteY85" fmla="*/ 48626 h 276893"/>
              <a:gd name="connsiteX86" fmla="*/ 248962 w 319313"/>
              <a:gd name="connsiteY86" fmla="*/ 41222 h 276893"/>
              <a:gd name="connsiteX87" fmla="*/ 218644 w 319313"/>
              <a:gd name="connsiteY87" fmla="*/ 41222 h 276893"/>
              <a:gd name="connsiteX88" fmla="*/ 213419 w 319313"/>
              <a:gd name="connsiteY88" fmla="*/ 32866 h 276893"/>
              <a:gd name="connsiteX89" fmla="*/ 213419 w 319313"/>
              <a:gd name="connsiteY89" fmla="*/ 32866 h 276893"/>
              <a:gd name="connsiteX90" fmla="*/ 197748 w 319313"/>
              <a:gd name="connsiteY90" fmla="*/ 26417 h 276893"/>
              <a:gd name="connsiteX91" fmla="*/ 182068 w 319313"/>
              <a:gd name="connsiteY91" fmla="*/ 32866 h 276893"/>
              <a:gd name="connsiteX92" fmla="*/ 181721 w 319313"/>
              <a:gd name="connsiteY92" fmla="*/ 33561 h 276893"/>
              <a:gd name="connsiteX93" fmla="*/ 176840 w 319313"/>
              <a:gd name="connsiteY93" fmla="*/ 41222 h 276893"/>
              <a:gd name="connsiteX94" fmla="*/ 67618 w 319313"/>
              <a:gd name="connsiteY94" fmla="*/ 41222 h 276893"/>
              <a:gd name="connsiteX95" fmla="*/ 67618 w 319313"/>
              <a:gd name="connsiteY95" fmla="*/ 41222 h 276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319313" h="276893">
                <a:moveTo>
                  <a:pt x="190425" y="48804"/>
                </a:moveTo>
                <a:lnTo>
                  <a:pt x="190425" y="48804"/>
                </a:lnTo>
                <a:lnTo>
                  <a:pt x="190425" y="48367"/>
                </a:lnTo>
                <a:cubicBezTo>
                  <a:pt x="190425" y="46539"/>
                  <a:pt x="191122" y="44880"/>
                  <a:pt x="192253" y="43667"/>
                </a:cubicBezTo>
                <a:lnTo>
                  <a:pt x="192253" y="43488"/>
                </a:lnTo>
                <a:lnTo>
                  <a:pt x="192522" y="43310"/>
                </a:lnTo>
                <a:cubicBezTo>
                  <a:pt x="193823" y="42008"/>
                  <a:pt x="195651" y="41222"/>
                  <a:pt x="197748" y="41222"/>
                </a:cubicBezTo>
                <a:cubicBezTo>
                  <a:pt x="199835" y="41222"/>
                  <a:pt x="201753" y="42008"/>
                  <a:pt x="202975" y="43310"/>
                </a:cubicBezTo>
                <a:lnTo>
                  <a:pt x="202975" y="43310"/>
                </a:lnTo>
                <a:cubicBezTo>
                  <a:pt x="204277" y="44622"/>
                  <a:pt x="205062" y="46449"/>
                  <a:pt x="205232" y="48367"/>
                </a:cubicBezTo>
                <a:lnTo>
                  <a:pt x="205232" y="48456"/>
                </a:lnTo>
                <a:lnTo>
                  <a:pt x="205232" y="48626"/>
                </a:lnTo>
                <a:lnTo>
                  <a:pt x="205232" y="48804"/>
                </a:lnTo>
                <a:cubicBezTo>
                  <a:pt x="205062" y="50721"/>
                  <a:pt x="204277" y="52550"/>
                  <a:pt x="202975" y="53763"/>
                </a:cubicBezTo>
                <a:lnTo>
                  <a:pt x="202975" y="53763"/>
                </a:lnTo>
                <a:lnTo>
                  <a:pt x="202975" y="53763"/>
                </a:lnTo>
                <a:cubicBezTo>
                  <a:pt x="201753" y="55164"/>
                  <a:pt x="199835" y="55859"/>
                  <a:pt x="197748" y="55859"/>
                </a:cubicBezTo>
                <a:cubicBezTo>
                  <a:pt x="195651" y="55859"/>
                  <a:pt x="193823" y="55164"/>
                  <a:pt x="192522" y="53763"/>
                </a:cubicBezTo>
                <a:cubicBezTo>
                  <a:pt x="191299" y="52550"/>
                  <a:pt x="190425" y="50721"/>
                  <a:pt x="190425" y="48804"/>
                </a:cubicBezTo>
                <a:close/>
                <a:moveTo>
                  <a:pt x="130676" y="170658"/>
                </a:moveTo>
                <a:lnTo>
                  <a:pt x="130676" y="170658"/>
                </a:lnTo>
                <a:lnTo>
                  <a:pt x="130676" y="121183"/>
                </a:lnTo>
                <a:cubicBezTo>
                  <a:pt x="144963" y="129371"/>
                  <a:pt x="159245" y="137558"/>
                  <a:pt x="173702" y="145745"/>
                </a:cubicBezTo>
                <a:lnTo>
                  <a:pt x="130676" y="170658"/>
                </a:lnTo>
                <a:close/>
                <a:moveTo>
                  <a:pt x="124843" y="202187"/>
                </a:moveTo>
                <a:lnTo>
                  <a:pt x="124843" y="202187"/>
                </a:lnTo>
                <a:lnTo>
                  <a:pt x="204277" y="156368"/>
                </a:lnTo>
                <a:cubicBezTo>
                  <a:pt x="210109" y="153149"/>
                  <a:pt x="212206" y="145567"/>
                  <a:pt x="208718" y="139646"/>
                </a:cubicBezTo>
                <a:cubicBezTo>
                  <a:pt x="207674" y="137906"/>
                  <a:pt x="206104" y="136248"/>
                  <a:pt x="204277" y="135293"/>
                </a:cubicBezTo>
                <a:lnTo>
                  <a:pt x="164381" y="112121"/>
                </a:lnTo>
                <a:lnTo>
                  <a:pt x="124584" y="89127"/>
                </a:lnTo>
                <a:cubicBezTo>
                  <a:pt x="118653" y="85907"/>
                  <a:pt x="111170" y="87905"/>
                  <a:pt x="107861" y="93659"/>
                </a:cubicBezTo>
                <a:cubicBezTo>
                  <a:pt x="106638" y="95577"/>
                  <a:pt x="106112" y="97663"/>
                  <a:pt x="106112" y="99758"/>
                </a:cubicBezTo>
                <a:lnTo>
                  <a:pt x="106024" y="99758"/>
                </a:lnTo>
                <a:lnTo>
                  <a:pt x="106112" y="191911"/>
                </a:lnTo>
                <a:cubicBezTo>
                  <a:pt x="106112" y="198700"/>
                  <a:pt x="111687" y="204104"/>
                  <a:pt x="118394" y="204104"/>
                </a:cubicBezTo>
                <a:cubicBezTo>
                  <a:pt x="120748" y="204104"/>
                  <a:pt x="122925" y="203488"/>
                  <a:pt x="124843" y="202187"/>
                </a:cubicBezTo>
                <a:close/>
                <a:moveTo>
                  <a:pt x="277698" y="251045"/>
                </a:moveTo>
                <a:lnTo>
                  <a:pt x="277698" y="251045"/>
                </a:lnTo>
                <a:lnTo>
                  <a:pt x="38702" y="251045"/>
                </a:lnTo>
                <a:cubicBezTo>
                  <a:pt x="34688" y="251045"/>
                  <a:pt x="31031" y="249564"/>
                  <a:pt x="28248" y="247041"/>
                </a:cubicBezTo>
                <a:lnTo>
                  <a:pt x="27722" y="246604"/>
                </a:lnTo>
                <a:cubicBezTo>
                  <a:pt x="24939" y="243643"/>
                  <a:pt x="23191" y="239638"/>
                  <a:pt x="23191" y="235454"/>
                </a:cubicBezTo>
                <a:lnTo>
                  <a:pt x="23191" y="38699"/>
                </a:lnTo>
                <a:cubicBezTo>
                  <a:pt x="23191" y="34516"/>
                  <a:pt x="24850" y="30601"/>
                  <a:pt x="27553" y="27898"/>
                </a:cubicBezTo>
                <a:lnTo>
                  <a:pt x="27722" y="27809"/>
                </a:lnTo>
                <a:lnTo>
                  <a:pt x="27722" y="27720"/>
                </a:lnTo>
                <a:cubicBezTo>
                  <a:pt x="30595" y="25025"/>
                  <a:pt x="34519" y="23196"/>
                  <a:pt x="38702" y="23196"/>
                </a:cubicBezTo>
                <a:lnTo>
                  <a:pt x="277698" y="23196"/>
                </a:lnTo>
                <a:cubicBezTo>
                  <a:pt x="281794" y="23196"/>
                  <a:pt x="285539" y="24678"/>
                  <a:pt x="288329" y="27292"/>
                </a:cubicBezTo>
                <a:lnTo>
                  <a:pt x="288847" y="27809"/>
                </a:lnTo>
                <a:cubicBezTo>
                  <a:pt x="291640" y="30421"/>
                  <a:pt x="293379" y="34516"/>
                  <a:pt x="293379" y="38699"/>
                </a:cubicBezTo>
                <a:lnTo>
                  <a:pt x="293379" y="235454"/>
                </a:lnTo>
                <a:cubicBezTo>
                  <a:pt x="293379" y="239638"/>
                  <a:pt x="291640" y="243563"/>
                  <a:pt x="288847" y="246256"/>
                </a:cubicBezTo>
                <a:lnTo>
                  <a:pt x="288847" y="246604"/>
                </a:lnTo>
                <a:lnTo>
                  <a:pt x="288847" y="246604"/>
                </a:lnTo>
                <a:cubicBezTo>
                  <a:pt x="285887" y="249395"/>
                  <a:pt x="282060" y="251045"/>
                  <a:pt x="277698" y="251045"/>
                </a:cubicBezTo>
                <a:close/>
                <a:moveTo>
                  <a:pt x="38702" y="275528"/>
                </a:moveTo>
                <a:lnTo>
                  <a:pt x="38702" y="275528"/>
                </a:lnTo>
                <a:lnTo>
                  <a:pt x="277698" y="275528"/>
                </a:lnTo>
                <a:cubicBezTo>
                  <a:pt x="288679" y="275528"/>
                  <a:pt x="298783" y="271167"/>
                  <a:pt x="306098" y="263942"/>
                </a:cubicBezTo>
                <a:lnTo>
                  <a:pt x="306098" y="263764"/>
                </a:lnTo>
                <a:cubicBezTo>
                  <a:pt x="313410" y="256540"/>
                  <a:pt x="317942" y="246604"/>
                  <a:pt x="317942" y="235454"/>
                </a:cubicBezTo>
                <a:lnTo>
                  <a:pt x="317942" y="38699"/>
                </a:lnTo>
                <a:cubicBezTo>
                  <a:pt x="317942" y="27720"/>
                  <a:pt x="313410" y="17622"/>
                  <a:pt x="306098" y="10389"/>
                </a:cubicBezTo>
                <a:lnTo>
                  <a:pt x="305223" y="9693"/>
                </a:lnTo>
                <a:cubicBezTo>
                  <a:pt x="298088" y="2807"/>
                  <a:pt x="288329" y="-1366"/>
                  <a:pt x="277698" y="-1366"/>
                </a:cubicBezTo>
                <a:lnTo>
                  <a:pt x="38702" y="-1366"/>
                </a:lnTo>
                <a:cubicBezTo>
                  <a:pt x="27722" y="-1366"/>
                  <a:pt x="17795" y="3155"/>
                  <a:pt x="10482" y="10389"/>
                </a:cubicBezTo>
                <a:lnTo>
                  <a:pt x="10392" y="10569"/>
                </a:lnTo>
                <a:cubicBezTo>
                  <a:pt x="3159" y="17792"/>
                  <a:pt x="-1372" y="27809"/>
                  <a:pt x="-1372" y="38699"/>
                </a:cubicBezTo>
                <a:lnTo>
                  <a:pt x="-1372" y="235454"/>
                </a:lnTo>
                <a:cubicBezTo>
                  <a:pt x="-1372" y="246604"/>
                  <a:pt x="3159" y="256540"/>
                  <a:pt x="10392" y="263942"/>
                </a:cubicBezTo>
                <a:lnTo>
                  <a:pt x="11177" y="264549"/>
                </a:lnTo>
                <a:cubicBezTo>
                  <a:pt x="18401" y="271345"/>
                  <a:pt x="28248" y="275528"/>
                  <a:pt x="38702" y="275528"/>
                </a:cubicBezTo>
                <a:close/>
                <a:moveTo>
                  <a:pt x="67618" y="41222"/>
                </a:moveTo>
                <a:cubicBezTo>
                  <a:pt x="63613" y="41222"/>
                  <a:pt x="60214" y="44531"/>
                  <a:pt x="60214" y="48626"/>
                </a:cubicBezTo>
                <a:cubicBezTo>
                  <a:pt x="60214" y="52629"/>
                  <a:pt x="63613" y="55859"/>
                  <a:pt x="67618" y="55859"/>
                </a:cubicBezTo>
                <a:lnTo>
                  <a:pt x="176840" y="55859"/>
                </a:lnTo>
                <a:cubicBezTo>
                  <a:pt x="178064" y="59080"/>
                  <a:pt x="179802" y="61782"/>
                  <a:pt x="182068" y="64216"/>
                </a:cubicBezTo>
                <a:cubicBezTo>
                  <a:pt x="186072" y="68221"/>
                  <a:pt x="191558" y="70666"/>
                  <a:pt x="197748" y="70666"/>
                </a:cubicBezTo>
                <a:cubicBezTo>
                  <a:pt x="203839" y="70666"/>
                  <a:pt x="209413" y="68221"/>
                  <a:pt x="213419" y="64216"/>
                </a:cubicBezTo>
                <a:lnTo>
                  <a:pt x="213419" y="64216"/>
                </a:lnTo>
                <a:cubicBezTo>
                  <a:pt x="215684" y="61782"/>
                  <a:pt x="217602" y="59080"/>
                  <a:pt x="218644" y="55859"/>
                </a:cubicBezTo>
                <a:lnTo>
                  <a:pt x="248962" y="55859"/>
                </a:lnTo>
                <a:cubicBezTo>
                  <a:pt x="252966" y="55859"/>
                  <a:pt x="256275" y="52629"/>
                  <a:pt x="256275" y="48626"/>
                </a:cubicBezTo>
                <a:cubicBezTo>
                  <a:pt x="256275" y="44531"/>
                  <a:pt x="252966" y="41222"/>
                  <a:pt x="248962" y="41222"/>
                </a:cubicBezTo>
                <a:lnTo>
                  <a:pt x="218644" y="41222"/>
                </a:lnTo>
                <a:cubicBezTo>
                  <a:pt x="217602" y="38093"/>
                  <a:pt x="215684" y="35300"/>
                  <a:pt x="213419" y="32866"/>
                </a:cubicBezTo>
                <a:lnTo>
                  <a:pt x="213419" y="32866"/>
                </a:lnTo>
                <a:cubicBezTo>
                  <a:pt x="209413" y="28852"/>
                  <a:pt x="203839" y="26417"/>
                  <a:pt x="197748" y="26417"/>
                </a:cubicBezTo>
                <a:cubicBezTo>
                  <a:pt x="191558" y="26417"/>
                  <a:pt x="186072" y="28852"/>
                  <a:pt x="182068" y="32866"/>
                </a:cubicBezTo>
                <a:lnTo>
                  <a:pt x="181721" y="33561"/>
                </a:lnTo>
                <a:cubicBezTo>
                  <a:pt x="179624" y="35648"/>
                  <a:pt x="178064" y="38350"/>
                  <a:pt x="176840" y="41222"/>
                </a:cubicBezTo>
                <a:lnTo>
                  <a:pt x="67618" y="41222"/>
                </a:lnTo>
                <a:lnTo>
                  <a:pt x="67618" y="41222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/>
        </p:nvSpPr>
        <p:spPr>
          <a:xfrm>
            <a:off x="4783872" y="-44196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74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50097" y="339779"/>
            <a:ext cx="24532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2800" dirty="0">
                <a:solidFill>
                  <a:schemeClr val="bg1"/>
                </a:solidFill>
                <a:cs typeface="微软雅黑" panose="020B0503020204020204" charset="-122"/>
              </a:rPr>
              <a:t>Contents</a:t>
            </a:r>
            <a:endParaRPr lang="zh-CN" altLang="en-US" sz="2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67899" y="408305"/>
            <a:ext cx="156966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16" name="组合 15"/>
          <p:cNvGrpSpPr/>
          <p:nvPr>
            <p:custDataLst>
              <p:tags r:id="rId1"/>
            </p:custDataLst>
          </p:nvPr>
        </p:nvGrpSpPr>
        <p:grpSpPr>
          <a:xfrm>
            <a:off x="319808" y="1476922"/>
            <a:ext cx="5567818" cy="1722183"/>
            <a:chOff x="524107" y="2638168"/>
            <a:chExt cx="5151864" cy="1593525"/>
          </a:xfrm>
        </p:grpSpPr>
        <p:sp>
          <p:nvSpPr>
            <p:cNvPr id="15" name="矩形: 圆角 14"/>
            <p:cNvSpPr/>
            <p:nvPr>
              <p:custDataLst>
                <p:tags r:id="rId2"/>
              </p:custDataLst>
            </p:nvPr>
          </p:nvSpPr>
          <p:spPr>
            <a:xfrm>
              <a:off x="1177670" y="2760121"/>
              <a:ext cx="4498301" cy="1321225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微软雅黑" panose="020B0503020204020204" charset="-122"/>
              </a:endParaRPr>
            </a:p>
          </p:txBody>
        </p:sp>
        <p:pic>
          <p:nvPicPr>
            <p:cNvPr id="11" name="图片 10" descr="图片包含 游戏机&#10;&#10;描述已自动生成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1" r="23144"/>
            <a:stretch>
              <a:fillRect/>
            </a:stretch>
          </p:blipFill>
          <p:spPr>
            <a:xfrm>
              <a:off x="524107" y="2638168"/>
              <a:ext cx="1583473" cy="1593525"/>
            </a:xfrm>
            <a:prstGeom prst="rect">
              <a:avLst/>
            </a:prstGeom>
          </p:spPr>
        </p:pic>
      </p:grpSp>
      <p:grpSp>
        <p:nvGrpSpPr>
          <p:cNvPr id="17" name="组合 16"/>
          <p:cNvGrpSpPr/>
          <p:nvPr>
            <p:custDataLst>
              <p:tags r:id="rId5"/>
            </p:custDataLst>
          </p:nvPr>
        </p:nvGrpSpPr>
        <p:grpSpPr>
          <a:xfrm>
            <a:off x="5825864" y="1477323"/>
            <a:ext cx="5567818" cy="1722183"/>
            <a:chOff x="524107" y="2638168"/>
            <a:chExt cx="5151864" cy="1593525"/>
          </a:xfrm>
        </p:grpSpPr>
        <p:sp>
          <p:nvSpPr>
            <p:cNvPr id="18" name="矩形: 圆角 17"/>
            <p:cNvSpPr/>
            <p:nvPr>
              <p:custDataLst>
                <p:tags r:id="rId6"/>
              </p:custDataLst>
            </p:nvPr>
          </p:nvSpPr>
          <p:spPr>
            <a:xfrm>
              <a:off x="1177670" y="2760121"/>
              <a:ext cx="4498301" cy="1321225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微软雅黑" panose="020B0503020204020204" charset="-122"/>
              </a:endParaRPr>
            </a:p>
          </p:txBody>
        </p:sp>
        <p:pic>
          <p:nvPicPr>
            <p:cNvPr id="19" name="图片 18" descr="图片包含 游戏机&#10;&#10;描述已自动生成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1" r="23144"/>
            <a:stretch>
              <a:fillRect/>
            </a:stretch>
          </p:blipFill>
          <p:spPr>
            <a:xfrm>
              <a:off x="524107" y="2638168"/>
              <a:ext cx="1583473" cy="1593525"/>
            </a:xfrm>
            <a:prstGeom prst="rect">
              <a:avLst/>
            </a:prstGeom>
          </p:spPr>
        </p:pic>
      </p:grpSp>
      <p:grpSp>
        <p:nvGrpSpPr>
          <p:cNvPr id="21" name="组合 20"/>
          <p:cNvGrpSpPr/>
          <p:nvPr>
            <p:custDataLst>
              <p:tags r:id="rId8"/>
            </p:custDataLst>
          </p:nvPr>
        </p:nvGrpSpPr>
        <p:grpSpPr>
          <a:xfrm>
            <a:off x="305296" y="3810160"/>
            <a:ext cx="5567818" cy="1722183"/>
            <a:chOff x="524107" y="2638168"/>
            <a:chExt cx="5151864" cy="1593525"/>
          </a:xfrm>
        </p:grpSpPr>
        <p:sp>
          <p:nvSpPr>
            <p:cNvPr id="22" name="矩形: 圆角 21"/>
            <p:cNvSpPr/>
            <p:nvPr>
              <p:custDataLst>
                <p:tags r:id="rId9"/>
              </p:custDataLst>
            </p:nvPr>
          </p:nvSpPr>
          <p:spPr>
            <a:xfrm>
              <a:off x="1177670" y="2760121"/>
              <a:ext cx="4498301" cy="1321225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pic>
          <p:nvPicPr>
            <p:cNvPr id="23" name="图片 22" descr="图片包含 游戏机&#10;&#10;描述已自动生成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1" r="23144"/>
            <a:stretch>
              <a:fillRect/>
            </a:stretch>
          </p:blipFill>
          <p:spPr>
            <a:xfrm>
              <a:off x="524107" y="2638168"/>
              <a:ext cx="1583473" cy="1593525"/>
            </a:xfrm>
            <a:prstGeom prst="rect">
              <a:avLst/>
            </a:prstGeom>
          </p:spPr>
        </p:pic>
      </p:grpSp>
      <p:grpSp>
        <p:nvGrpSpPr>
          <p:cNvPr id="24" name="组合 23"/>
          <p:cNvGrpSpPr/>
          <p:nvPr>
            <p:custDataLst>
              <p:tags r:id="rId11"/>
            </p:custDataLst>
          </p:nvPr>
        </p:nvGrpSpPr>
        <p:grpSpPr>
          <a:xfrm>
            <a:off x="5914222" y="3838501"/>
            <a:ext cx="5567818" cy="1722183"/>
            <a:chOff x="524107" y="2638168"/>
            <a:chExt cx="5151864" cy="1593525"/>
          </a:xfrm>
        </p:grpSpPr>
        <p:sp>
          <p:nvSpPr>
            <p:cNvPr id="25" name="矩形: 圆角 24"/>
            <p:cNvSpPr/>
            <p:nvPr>
              <p:custDataLst>
                <p:tags r:id="rId12"/>
              </p:custDataLst>
            </p:nvPr>
          </p:nvSpPr>
          <p:spPr>
            <a:xfrm>
              <a:off x="1177670" y="2733681"/>
              <a:ext cx="4498301" cy="1321225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pic>
          <p:nvPicPr>
            <p:cNvPr id="26" name="图片 25" descr="图片包含 游戏机&#10;&#10;描述已自动生成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1" r="23144"/>
            <a:stretch>
              <a:fillRect/>
            </a:stretch>
          </p:blipFill>
          <p:spPr>
            <a:xfrm>
              <a:off x="524107" y="2638168"/>
              <a:ext cx="1583473" cy="1593525"/>
            </a:xfrm>
            <a:prstGeom prst="rect">
              <a:avLst/>
            </a:prstGeom>
          </p:spPr>
        </p:pic>
      </p:grpSp>
      <p:cxnSp>
        <p:nvCxnSpPr>
          <p:cNvPr id="29" name="直接连接符 28"/>
          <p:cNvCxnSpPr/>
          <p:nvPr/>
        </p:nvCxnSpPr>
        <p:spPr>
          <a:xfrm flipH="1">
            <a:off x="1148018" y="994209"/>
            <a:ext cx="89098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>
            <p:custDataLst>
              <p:tags r:id="rId14"/>
            </p:custDataLst>
          </p:nvPr>
        </p:nvGrpSpPr>
        <p:grpSpPr>
          <a:xfrm>
            <a:off x="1702912" y="1803389"/>
            <a:ext cx="4005226" cy="1058673"/>
            <a:chOff x="1882617" y="2850937"/>
            <a:chExt cx="4005226" cy="1058673"/>
          </a:xfrm>
        </p:grpSpPr>
        <p:grpSp>
          <p:nvGrpSpPr>
            <p:cNvPr id="34" name="组合 33"/>
            <p:cNvGrpSpPr/>
            <p:nvPr/>
          </p:nvGrpSpPr>
          <p:grpSpPr>
            <a:xfrm>
              <a:off x="1882617" y="2895708"/>
              <a:ext cx="2651532" cy="1013902"/>
              <a:chOff x="756344" y="4456878"/>
              <a:chExt cx="2651532" cy="1013902"/>
            </a:xfrm>
          </p:grpSpPr>
          <p:sp>
            <p:nvSpPr>
              <p:cNvPr id="35" name="文本框 34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756344" y="4456878"/>
                <a:ext cx="2651532" cy="460375"/>
              </a:xfrm>
              <a:prstGeom prst="rect">
                <a:avLst/>
              </a:prstGeom>
              <a:noFill/>
            </p:spPr>
            <p:txBody>
              <a:bodyPr vert="horz" wrap="square">
                <a:spAutoFit/>
              </a:bodyPr>
              <a:lstStyle/>
              <a:p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产品</a:t>
                </a:r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设计</a:t>
                </a:r>
                <a:endPara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path path="circle">
                      <a:fillToRect r="100000" b="100000"/>
                    </a:path>
                  </a:gradFill>
                  <a:effectLst/>
                  <a:latin typeface="+mj-ea"/>
                  <a:ea typeface="+mj-ea"/>
                  <a:cs typeface="微软雅黑" panose="020B0503020204020204" charset="-122"/>
                </a:endParaRPr>
              </a:p>
            </p:txBody>
          </p:sp>
          <p:sp>
            <p:nvSpPr>
              <p:cNvPr id="36" name="文本框 35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764579" y="4899915"/>
                <a:ext cx="2417397" cy="5708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1. 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产品使命、口号和策略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2.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产品定义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</p:txBody>
          </p:sp>
        </p:grpSp>
        <p:sp>
          <p:nvSpPr>
            <p:cNvPr id="38" name="文本框 37"/>
            <p:cNvSpPr txBox="1"/>
            <p:nvPr>
              <p:custDataLst>
                <p:tags r:id="rId17"/>
              </p:custDataLst>
            </p:nvPr>
          </p:nvSpPr>
          <p:spPr>
            <a:xfrm>
              <a:off x="4969739" y="2850937"/>
              <a:ext cx="9181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600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+mj-lt"/>
                  <a:cs typeface="微软雅黑" panose="020B0503020204020204" charset="-122"/>
                </a:rPr>
                <a:t>01.</a:t>
              </a:r>
              <a:endParaRPr lang="zh-CN" altLang="en-US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微软雅黑" panose="020B0503020204020204" charset="-122"/>
              </a:endParaRPr>
            </a:p>
          </p:txBody>
        </p:sp>
      </p:grpSp>
      <p:grpSp>
        <p:nvGrpSpPr>
          <p:cNvPr id="41" name="组合 40"/>
          <p:cNvGrpSpPr/>
          <p:nvPr>
            <p:custDataLst>
              <p:tags r:id="rId18"/>
            </p:custDataLst>
          </p:nvPr>
        </p:nvGrpSpPr>
        <p:grpSpPr>
          <a:xfrm>
            <a:off x="1635339" y="4038914"/>
            <a:ext cx="4117090" cy="1330646"/>
            <a:chOff x="1770857" y="2850937"/>
            <a:chExt cx="4117090" cy="1330646"/>
          </a:xfrm>
        </p:grpSpPr>
        <p:grpSp>
          <p:nvGrpSpPr>
            <p:cNvPr id="42" name="组合 41"/>
            <p:cNvGrpSpPr/>
            <p:nvPr/>
          </p:nvGrpSpPr>
          <p:grpSpPr>
            <a:xfrm>
              <a:off x="1770857" y="2895708"/>
              <a:ext cx="3037205" cy="1285875"/>
              <a:chOff x="644584" y="4456878"/>
              <a:chExt cx="3037205" cy="1285875"/>
            </a:xfrm>
          </p:grpSpPr>
          <p:sp>
            <p:nvSpPr>
              <p:cNvPr id="45" name="文本框 44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756344" y="4456878"/>
                <a:ext cx="2651532" cy="460375"/>
              </a:xfrm>
              <a:prstGeom prst="rect">
                <a:avLst/>
              </a:prstGeom>
              <a:noFill/>
            </p:spPr>
            <p:txBody>
              <a:bodyPr vert="horz" wrap="square">
                <a:spAutoFit/>
              </a:bodyPr>
              <a:lstStyle/>
              <a:p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产</a:t>
                </a:r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品实现</a:t>
                </a:r>
                <a:endPara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path path="circle">
                      <a:fillToRect r="100000" b="100000"/>
                    </a:path>
                  </a:gradFill>
                  <a:effectLst/>
                  <a:latin typeface="+mj-ea"/>
                  <a:ea typeface="+mj-ea"/>
                  <a:cs typeface="微软雅黑" panose="020B0503020204020204" charset="-122"/>
                </a:endParaRPr>
              </a:p>
            </p:txBody>
          </p:sp>
          <p:sp>
            <p:nvSpPr>
              <p:cNvPr id="46" name="文本框 45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644584" y="4730563"/>
                <a:ext cx="3037205" cy="1012190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1 .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用户体验设计考虑的因素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2.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产品所用编程语言及</a:t>
                </a: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IDE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、平台、框架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3.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代码仓库链接及代码提交历史截图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4.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问题及解决方法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</p:txBody>
          </p:sp>
        </p:grpSp>
        <p:sp>
          <p:nvSpPr>
            <p:cNvPr id="43" name="文本框 42"/>
            <p:cNvSpPr txBox="1"/>
            <p:nvPr>
              <p:custDataLst>
                <p:tags r:id="rId21"/>
              </p:custDataLst>
            </p:nvPr>
          </p:nvSpPr>
          <p:spPr>
            <a:xfrm>
              <a:off x="4969739" y="2850937"/>
              <a:ext cx="9181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600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+mj-lt"/>
                  <a:cs typeface="微软雅黑" panose="020B0503020204020204" charset="-122"/>
                </a:rPr>
                <a:t>03.</a:t>
              </a:r>
              <a:endParaRPr lang="zh-CN" altLang="en-US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微软雅黑" panose="020B0503020204020204" charset="-122"/>
              </a:endParaRPr>
            </a:p>
          </p:txBody>
        </p:sp>
        <p:sp>
          <p:nvSpPr>
            <p:cNvPr id="44" name="文本框 43"/>
            <p:cNvSpPr txBox="1"/>
            <p:nvPr>
              <p:custDataLst>
                <p:tags r:id="rId22"/>
              </p:custDataLst>
            </p:nvPr>
          </p:nvSpPr>
          <p:spPr>
            <a:xfrm>
              <a:off x="4379227" y="3672726"/>
              <a:ext cx="1508720" cy="213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endParaRPr lang="en-US" altLang="zh-CN" sz="8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endParaRPr>
            </a:p>
          </p:txBody>
        </p:sp>
      </p:grpSp>
      <p:grpSp>
        <p:nvGrpSpPr>
          <p:cNvPr id="47" name="组合 46"/>
          <p:cNvGrpSpPr/>
          <p:nvPr>
            <p:custDataLst>
              <p:tags r:id="rId23"/>
            </p:custDataLst>
          </p:nvPr>
        </p:nvGrpSpPr>
        <p:grpSpPr>
          <a:xfrm>
            <a:off x="7293401" y="1923105"/>
            <a:ext cx="3996991" cy="895792"/>
            <a:chOff x="1890852" y="2773788"/>
            <a:chExt cx="3996991" cy="895792"/>
          </a:xfrm>
        </p:grpSpPr>
        <p:grpSp>
          <p:nvGrpSpPr>
            <p:cNvPr id="48" name="组合 47"/>
            <p:cNvGrpSpPr/>
            <p:nvPr/>
          </p:nvGrpSpPr>
          <p:grpSpPr>
            <a:xfrm>
              <a:off x="1890852" y="2773788"/>
              <a:ext cx="2930545" cy="895792"/>
              <a:chOff x="764579" y="4334958"/>
              <a:chExt cx="2930545" cy="895792"/>
            </a:xfrm>
          </p:grpSpPr>
          <p:sp>
            <p:nvSpPr>
              <p:cNvPr id="51" name="文本框 50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764599" y="4334958"/>
                <a:ext cx="2930525" cy="829945"/>
              </a:xfrm>
              <a:prstGeom prst="rect">
                <a:avLst/>
              </a:prstGeom>
              <a:noFill/>
            </p:spPr>
            <p:txBody>
              <a:bodyPr vert="horz" wrap="square">
                <a:spAutoFit/>
              </a:bodyPr>
              <a:lstStyle/>
              <a:p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产品设计应用的原则</a:t>
                </a:r>
                <a:endPara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path path="circle">
                      <a:fillToRect r="100000" b="100000"/>
                    </a:path>
                  </a:gradFill>
                  <a:effectLst/>
                  <a:latin typeface="+mj-ea"/>
                  <a:ea typeface="+mj-ea"/>
                  <a:cs typeface="微软雅黑" panose="020B0503020204020204" charset="-122"/>
                </a:endParaRPr>
              </a:p>
            </p:txBody>
          </p:sp>
          <p:sp>
            <p:nvSpPr>
              <p:cNvPr id="52" name="文本框 51"/>
              <p:cNvSpPr txBox="1"/>
              <p:nvPr>
                <p:custDataLst>
                  <p:tags r:id="rId25"/>
                </p:custDataLst>
              </p:nvPr>
            </p:nvSpPr>
            <p:spPr>
              <a:xfrm>
                <a:off x="764579" y="4899915"/>
                <a:ext cx="2417397" cy="3308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产品设计小文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</p:txBody>
          </p:sp>
        </p:grpSp>
        <p:sp>
          <p:nvSpPr>
            <p:cNvPr id="49" name="文本框 48"/>
            <p:cNvSpPr txBox="1"/>
            <p:nvPr>
              <p:custDataLst>
                <p:tags r:id="rId26"/>
              </p:custDataLst>
            </p:nvPr>
          </p:nvSpPr>
          <p:spPr>
            <a:xfrm>
              <a:off x="4969739" y="2850937"/>
              <a:ext cx="9181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600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+mj-lt"/>
                  <a:cs typeface="微软雅黑" panose="020B0503020204020204" charset="-122"/>
                </a:rPr>
                <a:t>02.</a:t>
              </a:r>
              <a:endParaRPr lang="zh-CN" altLang="en-US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微软雅黑" panose="020B0503020204020204" charset="-122"/>
              </a:endParaRPr>
            </a:p>
          </p:txBody>
        </p:sp>
      </p:grpSp>
      <p:grpSp>
        <p:nvGrpSpPr>
          <p:cNvPr id="53" name="组合 52"/>
          <p:cNvGrpSpPr/>
          <p:nvPr>
            <p:custDataLst>
              <p:tags r:id="rId27"/>
            </p:custDataLst>
          </p:nvPr>
        </p:nvGrpSpPr>
        <p:grpSpPr>
          <a:xfrm>
            <a:off x="7389043" y="4098940"/>
            <a:ext cx="4005226" cy="1213292"/>
            <a:chOff x="1882617" y="2799823"/>
            <a:chExt cx="4005226" cy="1213292"/>
          </a:xfrm>
        </p:grpSpPr>
        <p:grpSp>
          <p:nvGrpSpPr>
            <p:cNvPr id="54" name="组合 53"/>
            <p:cNvGrpSpPr/>
            <p:nvPr/>
          </p:nvGrpSpPr>
          <p:grpSpPr>
            <a:xfrm>
              <a:off x="1882617" y="2799823"/>
              <a:ext cx="2651532" cy="1213292"/>
              <a:chOff x="756344" y="4360993"/>
              <a:chExt cx="2651532" cy="1213292"/>
            </a:xfrm>
          </p:grpSpPr>
          <p:sp>
            <p:nvSpPr>
              <p:cNvPr id="57" name="文本框 56"/>
              <p:cNvSpPr txBox="1"/>
              <p:nvPr>
                <p:custDataLst>
                  <p:tags r:id="rId28"/>
                </p:custDataLst>
              </p:nvPr>
            </p:nvSpPr>
            <p:spPr>
              <a:xfrm>
                <a:off x="756344" y="4360993"/>
                <a:ext cx="2651532" cy="460375"/>
              </a:xfrm>
              <a:prstGeom prst="rect">
                <a:avLst/>
              </a:prstGeom>
              <a:noFill/>
            </p:spPr>
            <p:txBody>
              <a:bodyPr vert="horz" wrap="square">
                <a:spAutoFit/>
              </a:bodyPr>
              <a:lstStyle/>
              <a:p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产品</a:t>
                </a:r>
                <a:r>
                  <a:rPr lang="zh-CN" altLang="en-US" sz="2400" dirty="0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j-ea"/>
                    <a:ea typeface="+mj-ea"/>
                    <a:cs typeface="微软雅黑" panose="020B0503020204020204" charset="-122"/>
                  </a:rPr>
                  <a:t>实现</a:t>
                </a:r>
                <a:endParaRPr lang="zh-CN" altLang="en-US" sz="2400" dirty="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path path="circle">
                      <a:fillToRect r="100000" b="100000"/>
                    </a:path>
                  </a:gradFill>
                  <a:effectLst/>
                  <a:latin typeface="+mj-ea"/>
                  <a:ea typeface="+mj-ea"/>
                  <a:cs typeface="微软雅黑" panose="020B0503020204020204" charset="-122"/>
                </a:endParaRPr>
              </a:p>
            </p:txBody>
          </p:sp>
          <p:sp>
            <p:nvSpPr>
              <p:cNvPr id="58" name="文本框 57"/>
              <p:cNvSpPr txBox="1"/>
              <p:nvPr>
                <p:custDataLst>
                  <p:tags r:id="rId29"/>
                </p:custDataLst>
              </p:nvPr>
            </p:nvSpPr>
            <p:spPr>
              <a:xfrm>
                <a:off x="800139" y="4764025"/>
                <a:ext cx="2417397" cy="8102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5.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软件概要设计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6.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软件质量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7.</a:t>
                </a:r>
                <a:r>
                  <a:rPr lang="zh-CN" altLang="en-US" sz="1200" b="1" dirty="0">
                    <a:solidFill>
                      <a:schemeClr val="tx1"/>
                    </a:solidFill>
                    <a:cs typeface="微软雅黑" panose="020B0503020204020204" charset="-122"/>
                  </a:rPr>
                  <a:t>代码统计</a:t>
                </a:r>
                <a:endParaRPr lang="zh-CN" altLang="en-US" sz="1200" b="1" dirty="0">
                  <a:solidFill>
                    <a:schemeClr val="tx1"/>
                  </a:solidFill>
                  <a:cs typeface="微软雅黑" panose="020B0503020204020204" charset="-122"/>
                </a:endParaRPr>
              </a:p>
            </p:txBody>
          </p:sp>
        </p:grpSp>
        <p:sp>
          <p:nvSpPr>
            <p:cNvPr id="55" name="文本框 54"/>
            <p:cNvSpPr txBox="1"/>
            <p:nvPr>
              <p:custDataLst>
                <p:tags r:id="rId30"/>
              </p:custDataLst>
            </p:nvPr>
          </p:nvSpPr>
          <p:spPr>
            <a:xfrm>
              <a:off x="4969739" y="2850937"/>
              <a:ext cx="9181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3600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+mj-lt"/>
                  <a:cs typeface="微软雅黑" panose="020B0503020204020204" charset="-122"/>
                </a:rPr>
                <a:t>04.</a:t>
              </a:r>
              <a:endParaRPr lang="zh-CN" altLang="en-US" sz="36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  <a:cs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: 圆角 2"/>
          <p:cNvSpPr/>
          <p:nvPr/>
        </p:nvSpPr>
        <p:spPr>
          <a:xfrm>
            <a:off x="6785206" y="4600072"/>
            <a:ext cx="2217683" cy="120868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9418048" y="4600072"/>
            <a:ext cx="2217683" cy="1208689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8" name="任意多边形: 形状 27"/>
          <p:cNvSpPr/>
          <p:nvPr/>
        </p:nvSpPr>
        <p:spPr>
          <a:xfrm>
            <a:off x="7899303" y="4600073"/>
            <a:ext cx="1103586" cy="1208689"/>
          </a:xfrm>
          <a:custGeom>
            <a:avLst/>
            <a:gdLst>
              <a:gd name="connsiteX0" fmla="*/ 0 w 1103586"/>
              <a:gd name="connsiteY0" fmla="*/ 0 h 1208689"/>
              <a:gd name="connsiteX1" fmla="*/ 1007241 w 1103586"/>
              <a:gd name="connsiteY1" fmla="*/ 0 h 1208689"/>
              <a:gd name="connsiteX2" fmla="*/ 1103586 w 1103586"/>
              <a:gd name="connsiteY2" fmla="*/ 96345 h 1208689"/>
              <a:gd name="connsiteX3" fmla="*/ 1103586 w 1103586"/>
              <a:gd name="connsiteY3" fmla="*/ 1112344 h 1208689"/>
              <a:gd name="connsiteX4" fmla="*/ 1007241 w 1103586"/>
              <a:gd name="connsiteY4" fmla="*/ 1208689 h 1208689"/>
              <a:gd name="connsiteX5" fmla="*/ 0 w 1103586"/>
              <a:gd name="connsiteY5" fmla="*/ 1208689 h 120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3586" h="1208689">
                <a:moveTo>
                  <a:pt x="0" y="0"/>
                </a:moveTo>
                <a:lnTo>
                  <a:pt x="1007241" y="0"/>
                </a:lnTo>
                <a:cubicBezTo>
                  <a:pt x="1060451" y="0"/>
                  <a:pt x="1103586" y="43135"/>
                  <a:pt x="1103586" y="96345"/>
                </a:cubicBezTo>
                <a:lnTo>
                  <a:pt x="1103586" y="1112344"/>
                </a:lnTo>
                <a:cubicBezTo>
                  <a:pt x="1103586" y="1165554"/>
                  <a:pt x="1060451" y="1208689"/>
                  <a:pt x="1007241" y="1208689"/>
                </a:cubicBezTo>
                <a:lnTo>
                  <a:pt x="0" y="120868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786316" y="5693147"/>
            <a:ext cx="215463" cy="215463"/>
            <a:chOff x="2638097" y="2317532"/>
            <a:chExt cx="462455" cy="462455"/>
          </a:xfrm>
        </p:grpSpPr>
        <p:sp>
          <p:nvSpPr>
            <p:cNvPr id="6" name="椭圆 5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7" name="加号 6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515938" y="2685860"/>
            <a:ext cx="6083717" cy="1862048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11500" dirty="0">
                <a:solidFill>
                  <a:schemeClr val="bg1"/>
                </a:solidFill>
                <a:cs typeface="微软雅黑" panose="020B0503020204020204" charset="-122"/>
              </a:rPr>
              <a:t>感谢观看</a:t>
            </a:r>
            <a:endParaRPr lang="zh-CN" altLang="en-US" sz="115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00375" y="1584558"/>
            <a:ext cx="537046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6000" dirty="0">
                <a:solidFill>
                  <a:schemeClr val="bg1"/>
                </a:solidFill>
                <a:cs typeface="微软雅黑" panose="020B0503020204020204" charset="-122"/>
              </a:rPr>
              <a:t>THANK YOU</a:t>
            </a:r>
            <a:endParaRPr lang="zh-CN" altLang="en-US" sz="60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154168" y="6241150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cs typeface="微软雅黑" panose="020B0503020204020204" charset="-122"/>
              </a:rPr>
              <a:t>01</a:t>
            </a:r>
            <a:endParaRPr lang="zh-CN" altLang="en-US" sz="1200" dirty="0">
              <a:cs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0111314" y="6210372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cs typeface="微软雅黑" panose="020B0503020204020204" charset="-122"/>
              </a:rPr>
              <a:t>02</a:t>
            </a:r>
            <a:endParaRPr lang="zh-CN" altLang="en-US" sz="1600" dirty="0">
              <a:cs typeface="微软雅黑" panose="020B050302020402020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1068461" y="6241150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cs typeface="微软雅黑" panose="020B0503020204020204" charset="-122"/>
              </a:rPr>
              <a:t>03</a:t>
            </a:r>
            <a:endParaRPr lang="zh-CN" altLang="en-US" sz="1200" dirty="0">
              <a:cs typeface="微软雅黑" panose="020B0503020204020204" charset="-122"/>
            </a:endParaRPr>
          </a:p>
        </p:txBody>
      </p:sp>
      <p:sp>
        <p:nvSpPr>
          <p:cNvPr id="2052" name="任意多边形: 形状 2051"/>
          <p:cNvSpPr/>
          <p:nvPr/>
        </p:nvSpPr>
        <p:spPr>
          <a:xfrm>
            <a:off x="10549576" y="4600072"/>
            <a:ext cx="1103586" cy="1208689"/>
          </a:xfrm>
          <a:custGeom>
            <a:avLst/>
            <a:gdLst>
              <a:gd name="connsiteX0" fmla="*/ 0 w 1103586"/>
              <a:gd name="connsiteY0" fmla="*/ 0 h 1208689"/>
              <a:gd name="connsiteX1" fmla="*/ 1007241 w 1103586"/>
              <a:gd name="connsiteY1" fmla="*/ 0 h 1208689"/>
              <a:gd name="connsiteX2" fmla="*/ 1103586 w 1103586"/>
              <a:gd name="connsiteY2" fmla="*/ 96345 h 1208689"/>
              <a:gd name="connsiteX3" fmla="*/ 1103586 w 1103586"/>
              <a:gd name="connsiteY3" fmla="*/ 1112344 h 1208689"/>
              <a:gd name="connsiteX4" fmla="*/ 1007241 w 1103586"/>
              <a:gd name="connsiteY4" fmla="*/ 1208689 h 1208689"/>
              <a:gd name="connsiteX5" fmla="*/ 0 w 1103586"/>
              <a:gd name="connsiteY5" fmla="*/ 1208689 h 120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3586" h="1208689">
                <a:moveTo>
                  <a:pt x="0" y="0"/>
                </a:moveTo>
                <a:lnTo>
                  <a:pt x="1007241" y="0"/>
                </a:lnTo>
                <a:cubicBezTo>
                  <a:pt x="1060451" y="0"/>
                  <a:pt x="1103586" y="43135"/>
                  <a:pt x="1103586" y="96345"/>
                </a:cubicBezTo>
                <a:lnTo>
                  <a:pt x="1103586" y="1112344"/>
                </a:lnTo>
                <a:cubicBezTo>
                  <a:pt x="1103586" y="1165554"/>
                  <a:pt x="1060451" y="1208689"/>
                  <a:pt x="1007241" y="1208689"/>
                </a:cubicBezTo>
                <a:lnTo>
                  <a:pt x="0" y="1208689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0419158" y="5693147"/>
            <a:ext cx="215463" cy="215463"/>
            <a:chOff x="2638097" y="2317532"/>
            <a:chExt cx="462455" cy="462455"/>
          </a:xfrm>
        </p:grpSpPr>
        <p:sp>
          <p:nvSpPr>
            <p:cNvPr id="19" name="椭圆 18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0" name="加号 19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2057" name="文本框 2056"/>
          <p:cNvSpPr txBox="1"/>
          <p:nvPr/>
        </p:nvSpPr>
        <p:spPr>
          <a:xfrm>
            <a:off x="6885446" y="5263474"/>
            <a:ext cx="1108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New black technology</a:t>
            </a:r>
            <a:endParaRPr lang="zh-CN" altLang="en-US" sz="10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59" name="文本框 2058"/>
          <p:cNvSpPr txBox="1"/>
          <p:nvPr/>
        </p:nvSpPr>
        <p:spPr>
          <a:xfrm>
            <a:off x="9513417" y="5263474"/>
            <a:ext cx="11084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New black technology</a:t>
            </a:r>
            <a:endParaRPr lang="zh-CN" altLang="en-US" sz="10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61" name="文本框 2060"/>
          <p:cNvSpPr txBox="1"/>
          <p:nvPr/>
        </p:nvSpPr>
        <p:spPr>
          <a:xfrm>
            <a:off x="6868327" y="4910711"/>
            <a:ext cx="947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20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01.</a:t>
            </a:r>
            <a:endParaRPr lang="zh-CN" altLang="en-US" sz="20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062" name="文本框 2061"/>
          <p:cNvSpPr txBox="1"/>
          <p:nvPr/>
        </p:nvSpPr>
        <p:spPr>
          <a:xfrm>
            <a:off x="9485147" y="4918146"/>
            <a:ext cx="9471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r>
              <a:rPr lang="en-US" altLang="zh-CN" sz="20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02.</a:t>
            </a:r>
            <a:endParaRPr lang="zh-CN" altLang="en-US" sz="20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2258624" y="6379649"/>
            <a:ext cx="68853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618489" y="4739266"/>
            <a:ext cx="2341757" cy="479502"/>
            <a:chOff x="970154" y="4337824"/>
            <a:chExt cx="2341757" cy="479502"/>
          </a:xfrm>
        </p:grpSpPr>
        <p:sp>
          <p:nvSpPr>
            <p:cNvPr id="10" name="矩形: 圆角 9"/>
            <p:cNvSpPr/>
            <p:nvPr/>
          </p:nvSpPr>
          <p:spPr>
            <a:xfrm>
              <a:off x="970154" y="4337824"/>
              <a:ext cx="2341757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12" name="直接箭头连接符 11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/>
            <p:cNvSpPr txBox="1"/>
            <p:nvPr/>
          </p:nvSpPr>
          <p:spPr>
            <a:xfrm>
              <a:off x="1375976" y="4428025"/>
              <a:ext cx="1930857" cy="306705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pPr algn="ctr"/>
              <a:r>
                <a:rPr lang="zh-CN" altLang="en-US" sz="1400" dirty="0">
                  <a:solidFill>
                    <a:srgbClr val="990099"/>
                  </a:solidFill>
                  <a:latin typeface="+mn-ea"/>
                  <a:ea typeface="+mn-ea"/>
                  <a:cs typeface="微软雅黑" panose="020B0503020204020204" charset="-122"/>
                </a:rPr>
                <a:t>汇报人：</a:t>
              </a:r>
              <a:r>
                <a:rPr lang="en-US" altLang="zh-CN" sz="1400" dirty="0">
                  <a:solidFill>
                    <a:srgbClr val="990099"/>
                  </a:solidFill>
                  <a:latin typeface="+mn-ea"/>
                  <a:ea typeface="+mn-ea"/>
                  <a:cs typeface="微软雅黑" panose="020B0503020204020204" charset="-122"/>
                </a:rPr>
                <a:t>XXX</a:t>
              </a:r>
              <a:endParaRPr lang="en-US" altLang="zh-CN" sz="1400" dirty="0">
                <a:solidFill>
                  <a:srgbClr val="990099"/>
                </a:solidFill>
                <a:latin typeface="+mn-ea"/>
                <a:ea typeface="+mn-ea"/>
                <a:cs typeface="微软雅黑" panose="020B050302020402020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752023" y="3626896"/>
            <a:ext cx="2926080" cy="92202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产品</a:t>
            </a:r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设计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149010" y="1175423"/>
            <a:ext cx="537046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13800" dirty="0">
                <a:solidFill>
                  <a:schemeClr val="bg1"/>
                </a:solidFill>
                <a:cs typeface="微软雅黑" panose="020B0503020204020204" charset="-122"/>
              </a:rPr>
              <a:t>01.</a:t>
            </a:r>
            <a:endParaRPr lang="zh-CN" altLang="en-US" sz="13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6" name="文本框 15"/>
          <p:cNvSpPr txBox="1"/>
          <p:nvPr>
            <p:custDataLst>
              <p:tags r:id="rId2"/>
            </p:custDataLst>
          </p:nvPr>
        </p:nvSpPr>
        <p:spPr>
          <a:xfrm>
            <a:off x="6212152" y="4747995"/>
            <a:ext cx="3925425" cy="117030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b="1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1. </a:t>
            </a:r>
            <a:r>
              <a:rPr lang="zh-CN" altLang="en-US" b="1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产品使命、口号和策略</a:t>
            </a:r>
            <a:endParaRPr lang="zh-CN" altLang="en-US" b="1" dirty="0">
              <a:solidFill>
                <a:schemeClr val="bg1"/>
              </a:solidFill>
              <a:cs typeface="微软雅黑" panose="020B0503020204020204" charset="-122"/>
              <a:sym typeface="+mn-ea"/>
            </a:endParaRPr>
          </a:p>
          <a:p>
            <a:pPr algn="l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                   2.</a:t>
            </a:r>
            <a:r>
              <a:rPr lang="zh-CN" altLang="en-US" b="1" dirty="0">
                <a:solidFill>
                  <a:schemeClr val="bg1"/>
                </a:solidFill>
                <a:cs typeface="微软雅黑" panose="020B0503020204020204" charset="-122"/>
                <a:sym typeface="+mn-ea"/>
              </a:rPr>
              <a:t>产品定义</a:t>
            </a:r>
            <a:endParaRPr lang="zh-CN" altLang="en-US" b="1" dirty="0">
              <a:solidFill>
                <a:schemeClr val="bg1"/>
              </a:solidFill>
              <a:cs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endParaRPr lang="zh-CN" altLang="en-US" b="1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10975776" y="4747927"/>
            <a:ext cx="0" cy="4692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258624" y="6393612"/>
            <a:ext cx="556727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932279" y="6225761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accent3"/>
                </a:solidFill>
                <a:cs typeface="微软雅黑" panose="020B0503020204020204" charset="-122"/>
              </a:rPr>
              <a:t>01</a:t>
            </a:r>
            <a:endParaRPr lang="zh-CN" altLang="en-US" sz="1600" dirty="0">
              <a:solidFill>
                <a:schemeClr val="accent3"/>
              </a:solidFill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80802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02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29325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03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477848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04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: 圆角 17"/>
          <p:cNvSpPr/>
          <p:nvPr/>
        </p:nvSpPr>
        <p:spPr>
          <a:xfrm>
            <a:off x="4783873" y="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74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5938" y="681483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15938" y="2338743"/>
            <a:ext cx="3286805" cy="750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请尽量言简意赅的阐述观点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26945" y="3320499"/>
            <a:ext cx="4411806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70826" y="4663313"/>
            <a:ext cx="1719950" cy="479502"/>
            <a:chOff x="970155" y="4337824"/>
            <a:chExt cx="1719950" cy="479502"/>
          </a:xfrm>
        </p:grpSpPr>
        <p:sp>
          <p:nvSpPr>
            <p:cNvPr id="7" name="矩形: 圆角 6"/>
            <p:cNvSpPr/>
            <p:nvPr/>
          </p:nvSpPr>
          <p:spPr>
            <a:xfrm>
              <a:off x="970155" y="4337824"/>
              <a:ext cx="1719950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9" name="直接箭头连接符 8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1527718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cxnSp>
        <p:nvCxnSpPr>
          <p:cNvPr id="11" name="直接连接符 10"/>
          <p:cNvCxnSpPr/>
          <p:nvPr/>
        </p:nvCxnSpPr>
        <p:spPr>
          <a:xfrm>
            <a:off x="646741" y="3408305"/>
            <a:ext cx="0" cy="6159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/>
          <p:cNvSpPr/>
          <p:nvPr/>
        </p:nvSpPr>
        <p:spPr>
          <a:xfrm>
            <a:off x="6195840" y="2856669"/>
            <a:ext cx="5480223" cy="1543518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899646" y="3402461"/>
            <a:ext cx="569320" cy="569320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H="1">
            <a:off x="6195840" y="2567343"/>
            <a:ext cx="5480223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6195840" y="4689513"/>
            <a:ext cx="5480223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607608" y="3092879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607609" y="3552944"/>
            <a:ext cx="3529608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您的正文已经简明扼要，字字珠玑，但信息却错综复杂，需要用更多的文字来表述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471651" y="3107455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3600" dirty="0">
                <a:solidFill>
                  <a:schemeClr val="accent3">
                    <a:lumMod val="50000"/>
                  </a:schemeClr>
                </a:solidFill>
                <a:latin typeface="+mj-lt"/>
                <a:cs typeface="微软雅黑" panose="020B0503020204020204" charset="-122"/>
              </a:rPr>
              <a:t>02.</a:t>
            </a:r>
            <a:endParaRPr lang="zh-CN" altLang="en-US" sz="3600" dirty="0">
              <a:solidFill>
                <a:schemeClr val="accent3">
                  <a:lumMod val="5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170851" y="3767954"/>
            <a:ext cx="1218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8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CLICK HERE </a:t>
            </a:r>
            <a:endParaRPr lang="en-US" altLang="zh-CN" sz="8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  <a:p>
            <a:pPr algn="r"/>
            <a:r>
              <a:rPr lang="en-US" altLang="zh-CN" sz="800" dirty="0">
                <a:solidFill>
                  <a:schemeClr val="tx2">
                    <a:lumMod val="20000"/>
                    <a:lumOff val="80000"/>
                  </a:schemeClr>
                </a:solidFill>
                <a:cs typeface="微软雅黑" panose="020B0503020204020204" charset="-122"/>
              </a:rPr>
              <a:t>TO ADD A TITLE</a:t>
            </a:r>
            <a:endParaRPr lang="zh-CN" altLang="en-US" sz="800" dirty="0">
              <a:solidFill>
                <a:schemeClr val="tx2">
                  <a:lumMod val="20000"/>
                  <a:lumOff val="8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607608" y="1266258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607609" y="1726323"/>
            <a:ext cx="3529608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0471651" y="1280834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3600" dirty="0">
                <a:solidFill>
                  <a:schemeClr val="bg1">
                    <a:alpha val="50000"/>
                  </a:schemeClr>
                </a:solidFill>
                <a:latin typeface="+mj-lt"/>
                <a:cs typeface="微软雅黑" panose="020B0503020204020204" charset="-122"/>
              </a:rPr>
              <a:t>01.</a:t>
            </a:r>
            <a:endParaRPr lang="zh-CN" altLang="en-US" sz="3600" dirty="0">
              <a:solidFill>
                <a:schemeClr val="bg1">
                  <a:alpha val="5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0170851" y="1941333"/>
            <a:ext cx="1218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alpha val="50000"/>
                  </a:schemeClr>
                </a:solidFill>
                <a:cs typeface="微软雅黑" panose="020B0503020204020204" charset="-122"/>
              </a:rPr>
              <a:t>CLICK HERE </a:t>
            </a:r>
            <a:endParaRPr lang="en-US" altLang="zh-CN" sz="800" dirty="0">
              <a:solidFill>
                <a:schemeClr val="bg1">
                  <a:alpha val="50000"/>
                </a:schemeClr>
              </a:solidFill>
              <a:cs typeface="微软雅黑" panose="020B0503020204020204" charset="-122"/>
            </a:endParaRPr>
          </a:p>
          <a:p>
            <a:pPr algn="r"/>
            <a:r>
              <a:rPr lang="en-US" altLang="zh-CN" sz="800" dirty="0">
                <a:solidFill>
                  <a:schemeClr val="bg1">
                    <a:alpha val="50000"/>
                  </a:schemeClr>
                </a:solidFill>
                <a:cs typeface="微软雅黑" panose="020B0503020204020204" charset="-122"/>
              </a:rPr>
              <a:t>TO ADD A TITLE</a:t>
            </a:r>
            <a:endParaRPr lang="zh-CN" altLang="en-US" sz="800" dirty="0">
              <a:solidFill>
                <a:schemeClr val="bg1">
                  <a:alpha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607608" y="497884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607609" y="5438905"/>
            <a:ext cx="3529608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0471651" y="4993416"/>
            <a:ext cx="9181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3600" dirty="0">
                <a:solidFill>
                  <a:schemeClr val="bg1">
                    <a:alpha val="50000"/>
                  </a:schemeClr>
                </a:solidFill>
                <a:latin typeface="+mj-lt"/>
                <a:cs typeface="微软雅黑" panose="020B0503020204020204" charset="-122"/>
              </a:rPr>
              <a:t>03.</a:t>
            </a:r>
            <a:endParaRPr lang="zh-CN" altLang="en-US" sz="3600" dirty="0">
              <a:solidFill>
                <a:schemeClr val="bg1">
                  <a:alpha val="50000"/>
                </a:schemeClr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0170851" y="5653915"/>
            <a:ext cx="1218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800" dirty="0">
                <a:solidFill>
                  <a:schemeClr val="bg1">
                    <a:alpha val="50000"/>
                  </a:schemeClr>
                </a:solidFill>
                <a:cs typeface="微软雅黑" panose="020B0503020204020204" charset="-122"/>
              </a:rPr>
              <a:t>CLICK HERE </a:t>
            </a:r>
            <a:endParaRPr lang="en-US" altLang="zh-CN" sz="800" dirty="0">
              <a:solidFill>
                <a:schemeClr val="bg1">
                  <a:alpha val="50000"/>
                </a:schemeClr>
              </a:solidFill>
              <a:cs typeface="微软雅黑" panose="020B0503020204020204" charset="-122"/>
            </a:endParaRPr>
          </a:p>
          <a:p>
            <a:pPr algn="r"/>
            <a:r>
              <a:rPr lang="en-US" altLang="zh-CN" sz="800" dirty="0">
                <a:solidFill>
                  <a:schemeClr val="bg1">
                    <a:alpha val="50000"/>
                  </a:schemeClr>
                </a:solidFill>
                <a:cs typeface="微软雅黑" panose="020B0503020204020204" charset="-122"/>
              </a:rPr>
              <a:t>TO ADD A TITLE</a:t>
            </a:r>
            <a:endParaRPr lang="zh-CN" altLang="en-US" sz="800" dirty="0">
              <a:solidFill>
                <a:schemeClr val="bg1">
                  <a:alpha val="50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5899646" y="1602942"/>
            <a:ext cx="569320" cy="569320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5899646" y="5201979"/>
            <a:ext cx="569320" cy="569320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34" name="图形 14"/>
          <p:cNvSpPr/>
          <p:nvPr/>
        </p:nvSpPr>
        <p:spPr>
          <a:xfrm flipV="1">
            <a:off x="6024697" y="1727946"/>
            <a:ext cx="319218" cy="319313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accent4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35" name="图形 48"/>
          <p:cNvSpPr/>
          <p:nvPr/>
        </p:nvSpPr>
        <p:spPr>
          <a:xfrm flipV="1">
            <a:off x="6024649" y="3527469"/>
            <a:ext cx="319314" cy="319304"/>
          </a:xfrm>
          <a:custGeom>
            <a:avLst/>
            <a:gdLst>
              <a:gd name="connsiteX0" fmla="*/ 253744 w 319314"/>
              <a:gd name="connsiteY0" fmla="*/ 253745 h 319304"/>
              <a:gd name="connsiteX1" fmla="*/ 253744 w 319314"/>
              <a:gd name="connsiteY1" fmla="*/ 253745 h 319304"/>
              <a:gd name="connsiteX2" fmla="*/ 158372 w 319314"/>
              <a:gd name="connsiteY2" fmla="*/ 293382 h 319304"/>
              <a:gd name="connsiteX3" fmla="*/ 62732 w 319314"/>
              <a:gd name="connsiteY3" fmla="*/ 253745 h 319304"/>
              <a:gd name="connsiteX4" fmla="*/ 62732 w 319314"/>
              <a:gd name="connsiteY4" fmla="*/ 253834 h 319304"/>
              <a:gd name="connsiteX5" fmla="*/ 62732 w 319314"/>
              <a:gd name="connsiteY5" fmla="*/ 253745 h 319304"/>
              <a:gd name="connsiteX6" fmla="*/ 23194 w 319314"/>
              <a:gd name="connsiteY6" fmla="*/ 158284 h 319304"/>
              <a:gd name="connsiteX7" fmla="*/ 62732 w 319314"/>
              <a:gd name="connsiteY7" fmla="*/ 62823 h 319304"/>
              <a:gd name="connsiteX8" fmla="*/ 158372 w 319314"/>
              <a:gd name="connsiteY8" fmla="*/ 23195 h 319304"/>
              <a:gd name="connsiteX9" fmla="*/ 264983 w 319314"/>
              <a:gd name="connsiteY9" fmla="*/ 23195 h 319304"/>
              <a:gd name="connsiteX10" fmla="*/ 264983 w 319314"/>
              <a:gd name="connsiteY10" fmla="*/ 71447 h 319304"/>
              <a:gd name="connsiteX11" fmla="*/ 265161 w 319314"/>
              <a:gd name="connsiteY11" fmla="*/ 71447 h 319304"/>
              <a:gd name="connsiteX12" fmla="*/ 267417 w 319314"/>
              <a:gd name="connsiteY12" fmla="*/ 78503 h 319304"/>
              <a:gd name="connsiteX13" fmla="*/ 286754 w 319314"/>
              <a:gd name="connsiteY13" fmla="*/ 116302 h 319304"/>
              <a:gd name="connsiteX14" fmla="*/ 293381 w 319314"/>
              <a:gd name="connsiteY14" fmla="*/ 158284 h 319304"/>
              <a:gd name="connsiteX15" fmla="*/ 254360 w 319314"/>
              <a:gd name="connsiteY15" fmla="*/ 253228 h 319304"/>
              <a:gd name="connsiteX16" fmla="*/ 253744 w 319314"/>
              <a:gd name="connsiteY16" fmla="*/ 253745 h 319304"/>
              <a:gd name="connsiteX17" fmla="*/ 78760 w 319314"/>
              <a:gd name="connsiteY17" fmla="*/ 111601 h 319304"/>
              <a:gd name="connsiteX18" fmla="*/ 78760 w 319314"/>
              <a:gd name="connsiteY18" fmla="*/ 111601 h 319304"/>
              <a:gd name="connsiteX19" fmla="*/ 71357 w 319314"/>
              <a:gd name="connsiteY19" fmla="*/ 119094 h 319304"/>
              <a:gd name="connsiteX20" fmla="*/ 78760 w 319314"/>
              <a:gd name="connsiteY20" fmla="*/ 126317 h 319304"/>
              <a:gd name="connsiteX21" fmla="*/ 237806 w 319314"/>
              <a:gd name="connsiteY21" fmla="*/ 126317 h 319304"/>
              <a:gd name="connsiteX22" fmla="*/ 245119 w 319314"/>
              <a:gd name="connsiteY22" fmla="*/ 119094 h 319304"/>
              <a:gd name="connsiteX23" fmla="*/ 237806 w 319314"/>
              <a:gd name="connsiteY23" fmla="*/ 111601 h 319304"/>
              <a:gd name="connsiteX24" fmla="*/ 78760 w 319314"/>
              <a:gd name="connsiteY24" fmla="*/ 111601 h 319304"/>
              <a:gd name="connsiteX25" fmla="*/ 78760 w 319314"/>
              <a:gd name="connsiteY25" fmla="*/ 150882 h 319304"/>
              <a:gd name="connsiteX26" fmla="*/ 78760 w 319314"/>
              <a:gd name="connsiteY26" fmla="*/ 150882 h 319304"/>
              <a:gd name="connsiteX27" fmla="*/ 71357 w 319314"/>
              <a:gd name="connsiteY27" fmla="*/ 158284 h 319304"/>
              <a:gd name="connsiteX28" fmla="*/ 78760 w 319314"/>
              <a:gd name="connsiteY28" fmla="*/ 165687 h 319304"/>
              <a:gd name="connsiteX29" fmla="*/ 237806 w 319314"/>
              <a:gd name="connsiteY29" fmla="*/ 165687 h 319304"/>
              <a:gd name="connsiteX30" fmla="*/ 245119 w 319314"/>
              <a:gd name="connsiteY30" fmla="*/ 158284 h 319304"/>
              <a:gd name="connsiteX31" fmla="*/ 237806 w 319314"/>
              <a:gd name="connsiteY31" fmla="*/ 150882 h 319304"/>
              <a:gd name="connsiteX32" fmla="*/ 78760 w 319314"/>
              <a:gd name="connsiteY32" fmla="*/ 150882 h 319304"/>
              <a:gd name="connsiteX33" fmla="*/ 78760 w 319314"/>
              <a:gd name="connsiteY33" fmla="*/ 190161 h 319304"/>
              <a:gd name="connsiteX34" fmla="*/ 78760 w 319314"/>
              <a:gd name="connsiteY34" fmla="*/ 190161 h 319304"/>
              <a:gd name="connsiteX35" fmla="*/ 71357 w 319314"/>
              <a:gd name="connsiteY35" fmla="*/ 197564 h 319304"/>
              <a:gd name="connsiteX36" fmla="*/ 78760 w 319314"/>
              <a:gd name="connsiteY36" fmla="*/ 204966 h 319304"/>
              <a:gd name="connsiteX37" fmla="*/ 237806 w 319314"/>
              <a:gd name="connsiteY37" fmla="*/ 204966 h 319304"/>
              <a:gd name="connsiteX38" fmla="*/ 245119 w 319314"/>
              <a:gd name="connsiteY38" fmla="*/ 197564 h 319304"/>
              <a:gd name="connsiteX39" fmla="*/ 237806 w 319314"/>
              <a:gd name="connsiteY39" fmla="*/ 190161 h 319304"/>
              <a:gd name="connsiteX40" fmla="*/ 78760 w 319314"/>
              <a:gd name="connsiteY40" fmla="*/ 190161 h 319304"/>
              <a:gd name="connsiteX41" fmla="*/ 158372 w 319314"/>
              <a:gd name="connsiteY41" fmla="*/ 317937 h 319304"/>
              <a:gd name="connsiteX42" fmla="*/ 271252 w 319314"/>
              <a:gd name="connsiteY42" fmla="*/ 270995 h 319304"/>
              <a:gd name="connsiteX43" fmla="*/ 271778 w 319314"/>
              <a:gd name="connsiteY43" fmla="*/ 270380 h 319304"/>
              <a:gd name="connsiteX44" fmla="*/ 317944 w 319314"/>
              <a:gd name="connsiteY44" fmla="*/ 158284 h 319304"/>
              <a:gd name="connsiteX45" fmla="*/ 310015 w 319314"/>
              <a:gd name="connsiteY45" fmla="*/ 108811 h 319304"/>
              <a:gd name="connsiteX46" fmla="*/ 289544 w 319314"/>
              <a:gd name="connsiteY46" fmla="*/ 67612 h 319304"/>
              <a:gd name="connsiteX47" fmla="*/ 289544 w 319314"/>
              <a:gd name="connsiteY47" fmla="*/ 10914 h 319304"/>
              <a:gd name="connsiteX48" fmla="*/ 277353 w 319314"/>
              <a:gd name="connsiteY48" fmla="*/ -1368 h 319304"/>
              <a:gd name="connsiteX49" fmla="*/ 277004 w 319314"/>
              <a:gd name="connsiteY49" fmla="*/ -1368 h 319304"/>
              <a:gd name="connsiteX50" fmla="*/ 158372 w 319314"/>
              <a:gd name="connsiteY50" fmla="*/ -1368 h 319304"/>
              <a:gd name="connsiteX51" fmla="*/ 45491 w 319314"/>
              <a:gd name="connsiteY51" fmla="*/ 45225 h 319304"/>
              <a:gd name="connsiteX52" fmla="*/ 45491 w 319314"/>
              <a:gd name="connsiteY52" fmla="*/ 45405 h 319304"/>
              <a:gd name="connsiteX53" fmla="*/ 45313 w 319314"/>
              <a:gd name="connsiteY53" fmla="*/ 45225 h 319304"/>
              <a:gd name="connsiteX54" fmla="*/ -1370 w 319314"/>
              <a:gd name="connsiteY54" fmla="*/ 158284 h 319304"/>
              <a:gd name="connsiteX55" fmla="*/ 45491 w 319314"/>
              <a:gd name="connsiteY55" fmla="*/ 270995 h 319304"/>
              <a:gd name="connsiteX56" fmla="*/ 45313 w 319314"/>
              <a:gd name="connsiteY56" fmla="*/ 270995 h 319304"/>
              <a:gd name="connsiteX57" fmla="*/ 158372 w 319314"/>
              <a:gd name="connsiteY57" fmla="*/ 317937 h 319304"/>
              <a:gd name="connsiteX58" fmla="*/ 158372 w 319314"/>
              <a:gd name="connsiteY58" fmla="*/ 317937 h 319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319314" h="319304">
                <a:moveTo>
                  <a:pt x="253744" y="253745"/>
                </a:moveTo>
                <a:lnTo>
                  <a:pt x="253744" y="253745"/>
                </a:lnTo>
                <a:cubicBezTo>
                  <a:pt x="229270" y="278219"/>
                  <a:pt x="195653" y="293382"/>
                  <a:pt x="158372" y="293382"/>
                </a:cubicBezTo>
                <a:cubicBezTo>
                  <a:pt x="121090" y="293382"/>
                  <a:pt x="87295" y="278219"/>
                  <a:pt x="62732" y="253745"/>
                </a:cubicBezTo>
                <a:lnTo>
                  <a:pt x="62732" y="253834"/>
                </a:lnTo>
                <a:lnTo>
                  <a:pt x="62732" y="253745"/>
                </a:lnTo>
                <a:cubicBezTo>
                  <a:pt x="38258" y="229360"/>
                  <a:pt x="23194" y="195566"/>
                  <a:pt x="23194" y="158284"/>
                </a:cubicBezTo>
                <a:cubicBezTo>
                  <a:pt x="23194" y="120832"/>
                  <a:pt x="38258" y="87038"/>
                  <a:pt x="62732" y="62823"/>
                </a:cubicBezTo>
                <a:cubicBezTo>
                  <a:pt x="87295" y="38348"/>
                  <a:pt x="120920" y="23195"/>
                  <a:pt x="158372" y="23195"/>
                </a:cubicBezTo>
                <a:lnTo>
                  <a:pt x="264983" y="23195"/>
                </a:lnTo>
                <a:lnTo>
                  <a:pt x="264983" y="71447"/>
                </a:lnTo>
                <a:lnTo>
                  <a:pt x="265161" y="71447"/>
                </a:lnTo>
                <a:cubicBezTo>
                  <a:pt x="265161" y="73883"/>
                  <a:pt x="265856" y="76407"/>
                  <a:pt x="267417" y="78503"/>
                </a:cubicBezTo>
                <a:cubicBezTo>
                  <a:pt x="275783" y="89999"/>
                  <a:pt x="282401" y="102718"/>
                  <a:pt x="286754" y="116302"/>
                </a:cubicBezTo>
                <a:cubicBezTo>
                  <a:pt x="291026" y="129538"/>
                  <a:pt x="293381" y="143478"/>
                  <a:pt x="293381" y="158284"/>
                </a:cubicBezTo>
                <a:cubicBezTo>
                  <a:pt x="293381" y="195299"/>
                  <a:pt x="278396" y="228923"/>
                  <a:pt x="254360" y="253228"/>
                </a:cubicBezTo>
                <a:lnTo>
                  <a:pt x="253744" y="253745"/>
                </a:lnTo>
                <a:close/>
                <a:moveTo>
                  <a:pt x="78760" y="111601"/>
                </a:moveTo>
                <a:lnTo>
                  <a:pt x="78760" y="111601"/>
                </a:lnTo>
                <a:cubicBezTo>
                  <a:pt x="74577" y="111601"/>
                  <a:pt x="71357" y="114910"/>
                  <a:pt x="71357" y="119094"/>
                </a:cubicBezTo>
                <a:cubicBezTo>
                  <a:pt x="71357" y="122921"/>
                  <a:pt x="74577" y="126317"/>
                  <a:pt x="78760" y="126317"/>
                </a:cubicBezTo>
                <a:lnTo>
                  <a:pt x="237806" y="126317"/>
                </a:lnTo>
                <a:cubicBezTo>
                  <a:pt x="241990" y="126317"/>
                  <a:pt x="245119" y="122921"/>
                  <a:pt x="245119" y="119094"/>
                </a:cubicBezTo>
                <a:cubicBezTo>
                  <a:pt x="245119" y="114910"/>
                  <a:pt x="241990" y="111601"/>
                  <a:pt x="237806" y="111601"/>
                </a:cubicBezTo>
                <a:lnTo>
                  <a:pt x="78760" y="111601"/>
                </a:lnTo>
                <a:close/>
                <a:moveTo>
                  <a:pt x="78760" y="150882"/>
                </a:moveTo>
                <a:lnTo>
                  <a:pt x="78760" y="150882"/>
                </a:lnTo>
                <a:cubicBezTo>
                  <a:pt x="74577" y="150882"/>
                  <a:pt x="71357" y="154103"/>
                  <a:pt x="71357" y="158284"/>
                </a:cubicBezTo>
                <a:cubicBezTo>
                  <a:pt x="71357" y="162289"/>
                  <a:pt x="74577" y="165687"/>
                  <a:pt x="78760" y="165687"/>
                </a:cubicBezTo>
                <a:lnTo>
                  <a:pt x="237806" y="165687"/>
                </a:lnTo>
                <a:cubicBezTo>
                  <a:pt x="241990" y="165687"/>
                  <a:pt x="245119" y="162289"/>
                  <a:pt x="245119" y="158284"/>
                </a:cubicBezTo>
                <a:cubicBezTo>
                  <a:pt x="245119" y="154103"/>
                  <a:pt x="241990" y="150882"/>
                  <a:pt x="237806" y="150882"/>
                </a:cubicBezTo>
                <a:lnTo>
                  <a:pt x="78760" y="150882"/>
                </a:lnTo>
                <a:close/>
                <a:moveTo>
                  <a:pt x="78760" y="190161"/>
                </a:moveTo>
                <a:lnTo>
                  <a:pt x="78760" y="190161"/>
                </a:lnTo>
                <a:cubicBezTo>
                  <a:pt x="74577" y="190161"/>
                  <a:pt x="71357" y="193470"/>
                  <a:pt x="71357" y="197564"/>
                </a:cubicBezTo>
                <a:cubicBezTo>
                  <a:pt x="71357" y="201578"/>
                  <a:pt x="74577" y="204966"/>
                  <a:pt x="78760" y="204966"/>
                </a:cubicBezTo>
                <a:lnTo>
                  <a:pt x="237806" y="204966"/>
                </a:lnTo>
                <a:cubicBezTo>
                  <a:pt x="241990" y="204966"/>
                  <a:pt x="245119" y="201578"/>
                  <a:pt x="245119" y="197564"/>
                </a:cubicBezTo>
                <a:cubicBezTo>
                  <a:pt x="245119" y="193470"/>
                  <a:pt x="241990" y="190161"/>
                  <a:pt x="237806" y="190161"/>
                </a:cubicBezTo>
                <a:lnTo>
                  <a:pt x="78760" y="190161"/>
                </a:lnTo>
                <a:close/>
                <a:moveTo>
                  <a:pt x="158372" y="317937"/>
                </a:moveTo>
                <a:cubicBezTo>
                  <a:pt x="202440" y="317937"/>
                  <a:pt x="242337" y="300000"/>
                  <a:pt x="271252" y="270995"/>
                </a:cubicBezTo>
                <a:lnTo>
                  <a:pt x="271778" y="270380"/>
                </a:lnTo>
                <a:cubicBezTo>
                  <a:pt x="300346" y="241553"/>
                  <a:pt x="317944" y="201836"/>
                  <a:pt x="317944" y="158284"/>
                </a:cubicBezTo>
                <a:cubicBezTo>
                  <a:pt x="317944" y="141035"/>
                  <a:pt x="315152" y="124400"/>
                  <a:pt x="310015" y="108811"/>
                </a:cubicBezTo>
                <a:cubicBezTo>
                  <a:pt x="305224" y="94004"/>
                  <a:pt x="298250" y="80152"/>
                  <a:pt x="289544" y="67612"/>
                </a:cubicBezTo>
                <a:lnTo>
                  <a:pt x="289544" y="10914"/>
                </a:lnTo>
                <a:cubicBezTo>
                  <a:pt x="289544" y="4117"/>
                  <a:pt x="284140" y="-1368"/>
                  <a:pt x="277353" y="-1368"/>
                </a:cubicBezTo>
                <a:lnTo>
                  <a:pt x="277004" y="-1368"/>
                </a:lnTo>
                <a:lnTo>
                  <a:pt x="158372" y="-1368"/>
                </a:lnTo>
                <a:cubicBezTo>
                  <a:pt x="114293" y="-1368"/>
                  <a:pt x="74407" y="16658"/>
                  <a:pt x="45491" y="45225"/>
                </a:cubicBezTo>
                <a:lnTo>
                  <a:pt x="45491" y="45405"/>
                </a:lnTo>
                <a:lnTo>
                  <a:pt x="45313" y="45225"/>
                </a:lnTo>
                <a:cubicBezTo>
                  <a:pt x="16567" y="74230"/>
                  <a:pt x="-1370" y="114215"/>
                  <a:pt x="-1370" y="158284"/>
                </a:cubicBezTo>
                <a:cubicBezTo>
                  <a:pt x="-1370" y="202184"/>
                  <a:pt x="16567" y="242079"/>
                  <a:pt x="45491" y="270995"/>
                </a:cubicBezTo>
                <a:lnTo>
                  <a:pt x="45313" y="270995"/>
                </a:lnTo>
                <a:cubicBezTo>
                  <a:pt x="74407" y="300000"/>
                  <a:pt x="114293" y="317937"/>
                  <a:pt x="158372" y="317937"/>
                </a:cubicBezTo>
                <a:lnTo>
                  <a:pt x="158372" y="317937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0" name="图形 53"/>
          <p:cNvSpPr/>
          <p:nvPr/>
        </p:nvSpPr>
        <p:spPr>
          <a:xfrm flipV="1">
            <a:off x="6024706" y="5326983"/>
            <a:ext cx="319200" cy="319313"/>
          </a:xfrm>
          <a:custGeom>
            <a:avLst/>
            <a:gdLst>
              <a:gd name="connsiteX0" fmla="*/ 279909 w 319200"/>
              <a:gd name="connsiteY0" fmla="*/ 269492 h 319313"/>
              <a:gd name="connsiteX1" fmla="*/ 279909 w 319200"/>
              <a:gd name="connsiteY1" fmla="*/ 269492 h 319313"/>
              <a:gd name="connsiteX2" fmla="*/ 251440 w 319200"/>
              <a:gd name="connsiteY2" fmla="*/ 240751 h 319313"/>
              <a:gd name="connsiteX3" fmla="*/ 267359 w 319200"/>
              <a:gd name="connsiteY3" fmla="*/ 236505 h 319313"/>
              <a:gd name="connsiteX4" fmla="*/ 296009 w 319200"/>
              <a:gd name="connsiteY4" fmla="*/ 265065 h 319313"/>
              <a:gd name="connsiteX5" fmla="*/ 279909 w 319200"/>
              <a:gd name="connsiteY5" fmla="*/ 269492 h 319313"/>
              <a:gd name="connsiteX6" fmla="*/ 265059 w 319200"/>
              <a:gd name="connsiteY6" fmla="*/ 295923 h 319313"/>
              <a:gd name="connsiteX7" fmla="*/ 265059 w 319200"/>
              <a:gd name="connsiteY7" fmla="*/ 295923 h 319313"/>
              <a:gd name="connsiteX8" fmla="*/ 236410 w 319200"/>
              <a:gd name="connsiteY8" fmla="*/ 267364 h 319313"/>
              <a:gd name="connsiteX9" fmla="*/ 240828 w 319200"/>
              <a:gd name="connsiteY9" fmla="*/ 251364 h 319313"/>
              <a:gd name="connsiteX10" fmla="*/ 269478 w 319200"/>
              <a:gd name="connsiteY10" fmla="*/ 280014 h 319313"/>
              <a:gd name="connsiteX11" fmla="*/ 265059 w 319200"/>
              <a:gd name="connsiteY11" fmla="*/ 295923 h 319313"/>
              <a:gd name="connsiteX12" fmla="*/ 166107 w 319200"/>
              <a:gd name="connsiteY12" fmla="*/ 183977 h 319313"/>
              <a:gd name="connsiteX13" fmla="*/ 166107 w 319200"/>
              <a:gd name="connsiteY13" fmla="*/ 183977 h 319313"/>
              <a:gd name="connsiteX14" fmla="*/ 155757 w 319200"/>
              <a:gd name="connsiteY14" fmla="*/ 185744 h 319313"/>
              <a:gd name="connsiteX15" fmla="*/ 134541 w 319200"/>
              <a:gd name="connsiteY15" fmla="*/ 176905 h 319313"/>
              <a:gd name="connsiteX16" fmla="*/ 134541 w 319200"/>
              <a:gd name="connsiteY16" fmla="*/ 176905 h 319313"/>
              <a:gd name="connsiteX17" fmla="*/ 125786 w 319200"/>
              <a:gd name="connsiteY17" fmla="*/ 155681 h 319313"/>
              <a:gd name="connsiteX18" fmla="*/ 134541 w 319200"/>
              <a:gd name="connsiteY18" fmla="*/ 134637 h 319313"/>
              <a:gd name="connsiteX19" fmla="*/ 155757 w 319200"/>
              <a:gd name="connsiteY19" fmla="*/ 125790 h 319313"/>
              <a:gd name="connsiteX20" fmla="*/ 176891 w 319200"/>
              <a:gd name="connsiteY20" fmla="*/ 134456 h 319313"/>
              <a:gd name="connsiteX21" fmla="*/ 176891 w 319200"/>
              <a:gd name="connsiteY21" fmla="*/ 134637 h 319313"/>
              <a:gd name="connsiteX22" fmla="*/ 185647 w 319200"/>
              <a:gd name="connsiteY22" fmla="*/ 155681 h 319313"/>
              <a:gd name="connsiteX23" fmla="*/ 183881 w 319200"/>
              <a:gd name="connsiteY23" fmla="*/ 166121 h 319313"/>
              <a:gd name="connsiteX24" fmla="*/ 164604 w 319200"/>
              <a:gd name="connsiteY24" fmla="*/ 146924 h 319313"/>
              <a:gd name="connsiteX25" fmla="*/ 146919 w 319200"/>
              <a:gd name="connsiteY25" fmla="*/ 146924 h 319313"/>
              <a:gd name="connsiteX26" fmla="*/ 146919 w 319200"/>
              <a:gd name="connsiteY26" fmla="*/ 164527 h 319313"/>
              <a:gd name="connsiteX27" fmla="*/ 166107 w 319200"/>
              <a:gd name="connsiteY27" fmla="*/ 183977 h 319313"/>
              <a:gd name="connsiteX28" fmla="*/ 155757 w 319200"/>
              <a:gd name="connsiteY28" fmla="*/ 200602 h 319313"/>
              <a:gd name="connsiteX29" fmla="*/ 155757 w 319200"/>
              <a:gd name="connsiteY29" fmla="*/ 200602 h 319313"/>
              <a:gd name="connsiteX30" fmla="*/ 177515 w 319200"/>
              <a:gd name="connsiteY30" fmla="*/ 195124 h 319313"/>
              <a:gd name="connsiteX31" fmla="*/ 204744 w 319200"/>
              <a:gd name="connsiteY31" fmla="*/ 222442 h 319313"/>
              <a:gd name="connsiteX32" fmla="*/ 155757 w 319200"/>
              <a:gd name="connsiteY32" fmla="*/ 238271 h 319313"/>
              <a:gd name="connsiteX33" fmla="*/ 97398 w 319200"/>
              <a:gd name="connsiteY33" fmla="*/ 214220 h 319313"/>
              <a:gd name="connsiteX34" fmla="*/ 97398 w 319200"/>
              <a:gd name="connsiteY34" fmla="*/ 214310 h 319313"/>
              <a:gd name="connsiteX35" fmla="*/ 97398 w 319200"/>
              <a:gd name="connsiteY35" fmla="*/ 214220 h 319313"/>
              <a:gd name="connsiteX36" fmla="*/ 73167 w 319200"/>
              <a:gd name="connsiteY36" fmla="*/ 155681 h 319313"/>
              <a:gd name="connsiteX37" fmla="*/ 97398 w 319200"/>
              <a:gd name="connsiteY37" fmla="*/ 97412 h 319313"/>
              <a:gd name="connsiteX38" fmla="*/ 155757 w 319200"/>
              <a:gd name="connsiteY38" fmla="*/ 73090 h 319313"/>
              <a:gd name="connsiteX39" fmla="*/ 213772 w 319200"/>
              <a:gd name="connsiteY39" fmla="*/ 96967 h 319313"/>
              <a:gd name="connsiteX40" fmla="*/ 214125 w 319200"/>
              <a:gd name="connsiteY40" fmla="*/ 97412 h 319313"/>
              <a:gd name="connsiteX41" fmla="*/ 238346 w 319200"/>
              <a:gd name="connsiteY41" fmla="*/ 155681 h 319313"/>
              <a:gd name="connsiteX42" fmla="*/ 222437 w 319200"/>
              <a:gd name="connsiteY42" fmla="*/ 204668 h 319313"/>
              <a:gd name="connsiteX43" fmla="*/ 195020 w 319200"/>
              <a:gd name="connsiteY43" fmla="*/ 177611 h 319313"/>
              <a:gd name="connsiteX44" fmla="*/ 200678 w 319200"/>
              <a:gd name="connsiteY44" fmla="*/ 155681 h 319313"/>
              <a:gd name="connsiteX45" fmla="*/ 187503 w 319200"/>
              <a:gd name="connsiteY45" fmla="*/ 124024 h 319313"/>
              <a:gd name="connsiteX46" fmla="*/ 187413 w 319200"/>
              <a:gd name="connsiteY46" fmla="*/ 124024 h 319313"/>
              <a:gd name="connsiteX47" fmla="*/ 155757 w 319200"/>
              <a:gd name="connsiteY47" fmla="*/ 110850 h 319313"/>
              <a:gd name="connsiteX48" fmla="*/ 124100 w 319200"/>
              <a:gd name="connsiteY48" fmla="*/ 124024 h 319313"/>
              <a:gd name="connsiteX49" fmla="*/ 124100 w 319200"/>
              <a:gd name="connsiteY49" fmla="*/ 124024 h 319313"/>
              <a:gd name="connsiteX50" fmla="*/ 110835 w 319200"/>
              <a:gd name="connsiteY50" fmla="*/ 155681 h 319313"/>
              <a:gd name="connsiteX51" fmla="*/ 124100 w 319200"/>
              <a:gd name="connsiteY51" fmla="*/ 187336 h 319313"/>
              <a:gd name="connsiteX52" fmla="*/ 124100 w 319200"/>
              <a:gd name="connsiteY52" fmla="*/ 187517 h 319313"/>
              <a:gd name="connsiteX53" fmla="*/ 155757 w 319200"/>
              <a:gd name="connsiteY53" fmla="*/ 200602 h 319313"/>
              <a:gd name="connsiteX54" fmla="*/ 282208 w 319200"/>
              <a:gd name="connsiteY54" fmla="*/ 194055 h 319313"/>
              <a:gd name="connsiteX55" fmla="*/ 282208 w 319200"/>
              <a:gd name="connsiteY55" fmla="*/ 194055 h 319313"/>
              <a:gd name="connsiteX56" fmla="*/ 290522 w 319200"/>
              <a:gd name="connsiteY56" fmla="*/ 209712 h 319313"/>
              <a:gd name="connsiteX57" fmla="*/ 305997 w 319200"/>
              <a:gd name="connsiteY57" fmla="*/ 201399 h 319313"/>
              <a:gd name="connsiteX58" fmla="*/ 311040 w 319200"/>
              <a:gd name="connsiteY58" fmla="*/ 178852 h 319313"/>
              <a:gd name="connsiteX59" fmla="*/ 312715 w 319200"/>
              <a:gd name="connsiteY59" fmla="*/ 155681 h 319313"/>
              <a:gd name="connsiteX60" fmla="*/ 266825 w 319200"/>
              <a:gd name="connsiteY60" fmla="*/ 44793 h 319313"/>
              <a:gd name="connsiteX61" fmla="*/ 155757 w 319200"/>
              <a:gd name="connsiteY61" fmla="*/ -1369 h 319313"/>
              <a:gd name="connsiteX62" fmla="*/ 44698 w 319200"/>
              <a:gd name="connsiteY62" fmla="*/ 44793 h 319313"/>
              <a:gd name="connsiteX63" fmla="*/ -1373 w 319200"/>
              <a:gd name="connsiteY63" fmla="*/ 155681 h 319313"/>
              <a:gd name="connsiteX64" fmla="*/ 44698 w 319200"/>
              <a:gd name="connsiteY64" fmla="*/ 266921 h 319313"/>
              <a:gd name="connsiteX65" fmla="*/ 155757 w 319200"/>
              <a:gd name="connsiteY65" fmla="*/ 312730 h 319313"/>
              <a:gd name="connsiteX66" fmla="*/ 178748 w 319200"/>
              <a:gd name="connsiteY66" fmla="*/ 310963 h 319313"/>
              <a:gd name="connsiteX67" fmla="*/ 201385 w 319200"/>
              <a:gd name="connsiteY67" fmla="*/ 306092 h 319313"/>
              <a:gd name="connsiteX68" fmla="*/ 209697 w 319200"/>
              <a:gd name="connsiteY68" fmla="*/ 290536 h 319313"/>
              <a:gd name="connsiteX69" fmla="*/ 194140 w 319200"/>
              <a:gd name="connsiteY69" fmla="*/ 282223 h 319313"/>
              <a:gd name="connsiteX70" fmla="*/ 175216 w 319200"/>
              <a:gd name="connsiteY70" fmla="*/ 286470 h 319313"/>
              <a:gd name="connsiteX71" fmla="*/ 155757 w 319200"/>
              <a:gd name="connsiteY71" fmla="*/ 287973 h 319313"/>
              <a:gd name="connsiteX72" fmla="*/ 62382 w 319200"/>
              <a:gd name="connsiteY72" fmla="*/ 249065 h 319313"/>
              <a:gd name="connsiteX73" fmla="*/ 23646 w 319200"/>
              <a:gd name="connsiteY73" fmla="*/ 155681 h 319313"/>
              <a:gd name="connsiteX74" fmla="*/ 62382 w 319200"/>
              <a:gd name="connsiteY74" fmla="*/ 62306 h 319313"/>
              <a:gd name="connsiteX75" fmla="*/ 155757 w 319200"/>
              <a:gd name="connsiteY75" fmla="*/ 23660 h 319313"/>
              <a:gd name="connsiteX76" fmla="*/ 249140 w 319200"/>
              <a:gd name="connsiteY76" fmla="*/ 62306 h 319313"/>
              <a:gd name="connsiteX77" fmla="*/ 287870 w 319200"/>
              <a:gd name="connsiteY77" fmla="*/ 155681 h 319313"/>
              <a:gd name="connsiteX78" fmla="*/ 286457 w 319200"/>
              <a:gd name="connsiteY78" fmla="*/ 175139 h 319313"/>
              <a:gd name="connsiteX79" fmla="*/ 282208 w 319200"/>
              <a:gd name="connsiteY79" fmla="*/ 194055 h 319313"/>
              <a:gd name="connsiteX80" fmla="*/ 222873 w 319200"/>
              <a:gd name="connsiteY80" fmla="*/ 274880 h 319313"/>
              <a:gd name="connsiteX81" fmla="*/ 263637 w 319200"/>
              <a:gd name="connsiteY81" fmla="*/ 315826 h 319313"/>
              <a:gd name="connsiteX82" fmla="*/ 274160 w 319200"/>
              <a:gd name="connsiteY82" fmla="*/ 315826 h 319313"/>
              <a:gd name="connsiteX83" fmla="*/ 276196 w 319200"/>
              <a:gd name="connsiteY83" fmla="*/ 312466 h 319313"/>
              <a:gd name="connsiteX84" fmla="*/ 276196 w 319200"/>
              <a:gd name="connsiteY84" fmla="*/ 312376 h 319313"/>
              <a:gd name="connsiteX85" fmla="*/ 276196 w 319200"/>
              <a:gd name="connsiteY85" fmla="*/ 312195 h 319313"/>
              <a:gd name="connsiteX86" fmla="*/ 283803 w 319200"/>
              <a:gd name="connsiteY86" fmla="*/ 283900 h 319313"/>
              <a:gd name="connsiteX87" fmla="*/ 312100 w 319200"/>
              <a:gd name="connsiteY87" fmla="*/ 276293 h 319313"/>
              <a:gd name="connsiteX88" fmla="*/ 312271 w 319200"/>
              <a:gd name="connsiteY88" fmla="*/ 276211 h 319313"/>
              <a:gd name="connsiteX89" fmla="*/ 312362 w 319200"/>
              <a:gd name="connsiteY89" fmla="*/ 276211 h 319313"/>
              <a:gd name="connsiteX90" fmla="*/ 315640 w 319200"/>
              <a:gd name="connsiteY90" fmla="*/ 274264 h 319313"/>
              <a:gd name="connsiteX91" fmla="*/ 315640 w 319200"/>
              <a:gd name="connsiteY91" fmla="*/ 263742 h 319313"/>
              <a:gd name="connsiteX92" fmla="*/ 274956 w 319200"/>
              <a:gd name="connsiteY92" fmla="*/ 222977 h 319313"/>
              <a:gd name="connsiteX93" fmla="*/ 267621 w 319200"/>
              <a:gd name="connsiteY93" fmla="*/ 221031 h 319313"/>
              <a:gd name="connsiteX94" fmla="*/ 244721 w 319200"/>
              <a:gd name="connsiteY94" fmla="*/ 227133 h 319313"/>
              <a:gd name="connsiteX95" fmla="*/ 233041 w 319200"/>
              <a:gd name="connsiteY95" fmla="*/ 215280 h 319313"/>
              <a:gd name="connsiteX96" fmla="*/ 253296 w 319200"/>
              <a:gd name="connsiteY96" fmla="*/ 155681 h 319313"/>
              <a:gd name="connsiteX97" fmla="*/ 224729 w 319200"/>
              <a:gd name="connsiteY97" fmla="*/ 86799 h 319313"/>
              <a:gd name="connsiteX98" fmla="*/ 224375 w 319200"/>
              <a:gd name="connsiteY98" fmla="*/ 86527 h 319313"/>
              <a:gd name="connsiteX99" fmla="*/ 155757 w 319200"/>
              <a:gd name="connsiteY99" fmla="*/ 58059 h 319313"/>
              <a:gd name="connsiteX100" fmla="*/ 86785 w 319200"/>
              <a:gd name="connsiteY100" fmla="*/ 86799 h 319313"/>
              <a:gd name="connsiteX101" fmla="*/ 58136 w 319200"/>
              <a:gd name="connsiteY101" fmla="*/ 155681 h 319313"/>
              <a:gd name="connsiteX102" fmla="*/ 86785 w 319200"/>
              <a:gd name="connsiteY102" fmla="*/ 224743 h 319313"/>
              <a:gd name="connsiteX103" fmla="*/ 155757 w 319200"/>
              <a:gd name="connsiteY103" fmla="*/ 253302 h 319313"/>
              <a:gd name="connsiteX104" fmla="*/ 215356 w 319200"/>
              <a:gd name="connsiteY104" fmla="*/ 233055 h 319313"/>
              <a:gd name="connsiteX105" fmla="*/ 227119 w 319200"/>
              <a:gd name="connsiteY105" fmla="*/ 244636 h 319313"/>
              <a:gd name="connsiteX106" fmla="*/ 220934 w 319200"/>
              <a:gd name="connsiteY106" fmla="*/ 267717 h 319313"/>
              <a:gd name="connsiteX107" fmla="*/ 222873 w 319200"/>
              <a:gd name="connsiteY107" fmla="*/ 274880 h 319313"/>
              <a:gd name="connsiteX108" fmla="*/ 222873 w 319200"/>
              <a:gd name="connsiteY108" fmla="*/ 274880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319200" h="319313">
                <a:moveTo>
                  <a:pt x="279909" y="269492"/>
                </a:moveTo>
                <a:lnTo>
                  <a:pt x="279909" y="269492"/>
                </a:lnTo>
                <a:lnTo>
                  <a:pt x="251440" y="240751"/>
                </a:lnTo>
                <a:lnTo>
                  <a:pt x="267359" y="236505"/>
                </a:lnTo>
                <a:lnTo>
                  <a:pt x="296009" y="265065"/>
                </a:lnTo>
                <a:lnTo>
                  <a:pt x="279909" y="269492"/>
                </a:lnTo>
                <a:close/>
                <a:moveTo>
                  <a:pt x="265059" y="295923"/>
                </a:moveTo>
                <a:lnTo>
                  <a:pt x="265059" y="295923"/>
                </a:lnTo>
                <a:lnTo>
                  <a:pt x="236410" y="267364"/>
                </a:lnTo>
                <a:lnTo>
                  <a:pt x="240828" y="251364"/>
                </a:lnTo>
                <a:lnTo>
                  <a:pt x="269478" y="280014"/>
                </a:lnTo>
                <a:lnTo>
                  <a:pt x="265059" y="295923"/>
                </a:lnTo>
                <a:close/>
                <a:moveTo>
                  <a:pt x="166107" y="183977"/>
                </a:moveTo>
                <a:lnTo>
                  <a:pt x="166107" y="183977"/>
                </a:lnTo>
                <a:cubicBezTo>
                  <a:pt x="163009" y="185127"/>
                  <a:pt x="159388" y="185744"/>
                  <a:pt x="155757" y="185744"/>
                </a:cubicBezTo>
                <a:cubicBezTo>
                  <a:pt x="147444" y="185744"/>
                  <a:pt x="140020" y="182383"/>
                  <a:pt x="134541" y="176905"/>
                </a:cubicBezTo>
                <a:lnTo>
                  <a:pt x="134541" y="176905"/>
                </a:lnTo>
                <a:cubicBezTo>
                  <a:pt x="129234" y="171599"/>
                  <a:pt x="125786" y="163992"/>
                  <a:pt x="125786" y="155681"/>
                </a:cubicBezTo>
                <a:cubicBezTo>
                  <a:pt x="125786" y="147368"/>
                  <a:pt x="129234" y="140033"/>
                  <a:pt x="134541" y="134637"/>
                </a:cubicBezTo>
                <a:cubicBezTo>
                  <a:pt x="140020" y="129239"/>
                  <a:pt x="147444" y="125790"/>
                  <a:pt x="155757" y="125790"/>
                </a:cubicBezTo>
                <a:cubicBezTo>
                  <a:pt x="164069" y="125790"/>
                  <a:pt x="171504" y="129239"/>
                  <a:pt x="176891" y="134456"/>
                </a:cubicBezTo>
                <a:lnTo>
                  <a:pt x="176891" y="134637"/>
                </a:lnTo>
                <a:cubicBezTo>
                  <a:pt x="182288" y="140033"/>
                  <a:pt x="185647" y="147368"/>
                  <a:pt x="185647" y="155681"/>
                </a:cubicBezTo>
                <a:cubicBezTo>
                  <a:pt x="185647" y="159484"/>
                  <a:pt x="185032" y="163024"/>
                  <a:pt x="183881" y="166121"/>
                </a:cubicBezTo>
                <a:lnTo>
                  <a:pt x="164604" y="146924"/>
                </a:lnTo>
                <a:cubicBezTo>
                  <a:pt x="159650" y="142152"/>
                  <a:pt x="151872" y="142152"/>
                  <a:pt x="146919" y="146924"/>
                </a:cubicBezTo>
                <a:cubicBezTo>
                  <a:pt x="142138" y="151787"/>
                  <a:pt x="142138" y="159746"/>
                  <a:pt x="146919" y="164527"/>
                </a:cubicBezTo>
                <a:lnTo>
                  <a:pt x="166107" y="183977"/>
                </a:lnTo>
                <a:close/>
                <a:moveTo>
                  <a:pt x="155757" y="200602"/>
                </a:moveTo>
                <a:lnTo>
                  <a:pt x="155757" y="200602"/>
                </a:lnTo>
                <a:cubicBezTo>
                  <a:pt x="163544" y="200602"/>
                  <a:pt x="170970" y="198655"/>
                  <a:pt x="177515" y="195124"/>
                </a:cubicBezTo>
                <a:lnTo>
                  <a:pt x="204744" y="222442"/>
                </a:lnTo>
                <a:cubicBezTo>
                  <a:pt x="190954" y="232439"/>
                  <a:pt x="174066" y="238271"/>
                  <a:pt x="155757" y="238271"/>
                </a:cubicBezTo>
                <a:cubicBezTo>
                  <a:pt x="132948" y="238271"/>
                  <a:pt x="112258" y="229161"/>
                  <a:pt x="97398" y="214220"/>
                </a:cubicBezTo>
                <a:lnTo>
                  <a:pt x="97398" y="214310"/>
                </a:lnTo>
                <a:lnTo>
                  <a:pt x="97398" y="214220"/>
                </a:lnTo>
                <a:cubicBezTo>
                  <a:pt x="82367" y="199279"/>
                  <a:pt x="73167" y="178580"/>
                  <a:pt x="73167" y="155681"/>
                </a:cubicBezTo>
                <a:cubicBezTo>
                  <a:pt x="73167" y="133043"/>
                  <a:pt x="82367" y="112352"/>
                  <a:pt x="97398" y="97412"/>
                </a:cubicBezTo>
                <a:cubicBezTo>
                  <a:pt x="112258" y="82371"/>
                  <a:pt x="132948" y="73090"/>
                  <a:pt x="155757" y="73090"/>
                </a:cubicBezTo>
                <a:cubicBezTo>
                  <a:pt x="178395" y="73090"/>
                  <a:pt x="198913" y="82290"/>
                  <a:pt x="213772" y="96967"/>
                </a:cubicBezTo>
                <a:lnTo>
                  <a:pt x="214125" y="97412"/>
                </a:lnTo>
                <a:cubicBezTo>
                  <a:pt x="229156" y="112261"/>
                  <a:pt x="238346" y="133043"/>
                  <a:pt x="238346" y="155681"/>
                </a:cubicBezTo>
                <a:cubicBezTo>
                  <a:pt x="238346" y="174161"/>
                  <a:pt x="232515" y="191140"/>
                  <a:pt x="222437" y="204668"/>
                </a:cubicBezTo>
                <a:lnTo>
                  <a:pt x="195020" y="177611"/>
                </a:lnTo>
                <a:cubicBezTo>
                  <a:pt x="198560" y="170893"/>
                  <a:pt x="200678" y="163730"/>
                  <a:pt x="200678" y="155681"/>
                </a:cubicBezTo>
                <a:cubicBezTo>
                  <a:pt x="200678" y="143484"/>
                  <a:pt x="195553" y="132164"/>
                  <a:pt x="187503" y="124024"/>
                </a:cubicBezTo>
                <a:lnTo>
                  <a:pt x="187413" y="124024"/>
                </a:lnTo>
                <a:cubicBezTo>
                  <a:pt x="179281" y="116065"/>
                  <a:pt x="168054" y="110850"/>
                  <a:pt x="155757" y="110850"/>
                </a:cubicBezTo>
                <a:cubicBezTo>
                  <a:pt x="143379" y="110850"/>
                  <a:pt x="132150" y="116065"/>
                  <a:pt x="124100" y="124024"/>
                </a:cubicBezTo>
                <a:lnTo>
                  <a:pt x="124100" y="124024"/>
                </a:lnTo>
                <a:cubicBezTo>
                  <a:pt x="115970" y="132164"/>
                  <a:pt x="110835" y="143302"/>
                  <a:pt x="110835" y="155681"/>
                </a:cubicBezTo>
                <a:cubicBezTo>
                  <a:pt x="110835" y="168149"/>
                  <a:pt x="115970" y="179377"/>
                  <a:pt x="124100" y="187336"/>
                </a:cubicBezTo>
                <a:lnTo>
                  <a:pt x="124100" y="187517"/>
                </a:lnTo>
                <a:cubicBezTo>
                  <a:pt x="132150" y="195649"/>
                  <a:pt x="143379" y="200602"/>
                  <a:pt x="155757" y="200602"/>
                </a:cubicBezTo>
                <a:close/>
                <a:moveTo>
                  <a:pt x="282208" y="194055"/>
                </a:moveTo>
                <a:lnTo>
                  <a:pt x="282208" y="194055"/>
                </a:lnTo>
                <a:cubicBezTo>
                  <a:pt x="280181" y="200956"/>
                  <a:pt x="283974" y="207764"/>
                  <a:pt x="290522" y="209712"/>
                </a:cubicBezTo>
                <a:cubicBezTo>
                  <a:pt x="297069" y="211748"/>
                  <a:pt x="303960" y="207946"/>
                  <a:pt x="305997" y="201399"/>
                </a:cubicBezTo>
                <a:cubicBezTo>
                  <a:pt x="308206" y="194055"/>
                  <a:pt x="309981" y="186629"/>
                  <a:pt x="311040" y="178852"/>
                </a:cubicBezTo>
                <a:cubicBezTo>
                  <a:pt x="312100" y="171418"/>
                  <a:pt x="312715" y="163549"/>
                  <a:pt x="312715" y="155681"/>
                </a:cubicBezTo>
                <a:cubicBezTo>
                  <a:pt x="312715" y="112442"/>
                  <a:pt x="295212" y="73090"/>
                  <a:pt x="266825" y="44793"/>
                </a:cubicBezTo>
                <a:cubicBezTo>
                  <a:pt x="238346" y="16496"/>
                  <a:pt x="199085" y="-1369"/>
                  <a:pt x="155757" y="-1369"/>
                </a:cubicBezTo>
                <a:cubicBezTo>
                  <a:pt x="112429" y="-1369"/>
                  <a:pt x="73167" y="16496"/>
                  <a:pt x="44698" y="44793"/>
                </a:cubicBezTo>
                <a:cubicBezTo>
                  <a:pt x="16401" y="73090"/>
                  <a:pt x="-1373" y="112442"/>
                  <a:pt x="-1373" y="155681"/>
                </a:cubicBezTo>
                <a:cubicBezTo>
                  <a:pt x="-1373" y="199098"/>
                  <a:pt x="16401" y="238452"/>
                  <a:pt x="44698" y="266921"/>
                </a:cubicBezTo>
                <a:cubicBezTo>
                  <a:pt x="73167" y="295218"/>
                  <a:pt x="112429" y="312730"/>
                  <a:pt x="155757" y="312730"/>
                </a:cubicBezTo>
                <a:cubicBezTo>
                  <a:pt x="163454" y="312730"/>
                  <a:pt x="171323" y="312286"/>
                  <a:pt x="178748" y="310963"/>
                </a:cubicBezTo>
                <a:cubicBezTo>
                  <a:pt x="186535" y="309986"/>
                  <a:pt x="194140" y="308219"/>
                  <a:pt x="201385" y="306092"/>
                </a:cubicBezTo>
                <a:cubicBezTo>
                  <a:pt x="207931" y="304236"/>
                  <a:pt x="211643" y="297164"/>
                  <a:pt x="209697" y="290536"/>
                </a:cubicBezTo>
                <a:cubicBezTo>
                  <a:pt x="207750" y="283989"/>
                  <a:pt x="200678" y="280277"/>
                  <a:pt x="194140" y="282223"/>
                </a:cubicBezTo>
                <a:cubicBezTo>
                  <a:pt x="187947" y="284171"/>
                  <a:pt x="181581" y="285492"/>
                  <a:pt x="175216" y="286470"/>
                </a:cubicBezTo>
                <a:cubicBezTo>
                  <a:pt x="169023" y="287439"/>
                  <a:pt x="162476" y="287973"/>
                  <a:pt x="155757" y="287973"/>
                </a:cubicBezTo>
                <a:cubicBezTo>
                  <a:pt x="119239" y="287973"/>
                  <a:pt x="86260" y="273113"/>
                  <a:pt x="62382" y="249065"/>
                </a:cubicBezTo>
                <a:cubicBezTo>
                  <a:pt x="38414" y="225276"/>
                  <a:pt x="23646" y="192289"/>
                  <a:pt x="23646" y="155681"/>
                </a:cubicBezTo>
                <a:cubicBezTo>
                  <a:pt x="23646" y="119333"/>
                  <a:pt x="38414" y="86356"/>
                  <a:pt x="62382" y="62306"/>
                </a:cubicBezTo>
                <a:cubicBezTo>
                  <a:pt x="86260" y="38518"/>
                  <a:pt x="119239" y="23660"/>
                  <a:pt x="155757" y="23660"/>
                </a:cubicBezTo>
                <a:cubicBezTo>
                  <a:pt x="192194" y="23660"/>
                  <a:pt x="225263" y="38518"/>
                  <a:pt x="249140" y="62306"/>
                </a:cubicBezTo>
                <a:cubicBezTo>
                  <a:pt x="273018" y="86356"/>
                  <a:pt x="287870" y="119333"/>
                  <a:pt x="287870" y="155681"/>
                </a:cubicBezTo>
                <a:cubicBezTo>
                  <a:pt x="287870" y="162399"/>
                  <a:pt x="287343" y="169127"/>
                  <a:pt x="286457" y="175139"/>
                </a:cubicBezTo>
                <a:cubicBezTo>
                  <a:pt x="285568" y="181677"/>
                  <a:pt x="284156" y="187871"/>
                  <a:pt x="282208" y="194055"/>
                </a:cubicBezTo>
                <a:close/>
                <a:moveTo>
                  <a:pt x="222873" y="274880"/>
                </a:moveTo>
                <a:lnTo>
                  <a:pt x="263637" y="315826"/>
                </a:lnTo>
                <a:cubicBezTo>
                  <a:pt x="266643" y="318652"/>
                  <a:pt x="271424" y="318652"/>
                  <a:pt x="274160" y="315826"/>
                </a:cubicBezTo>
                <a:cubicBezTo>
                  <a:pt x="275310" y="314677"/>
                  <a:pt x="275844" y="313617"/>
                  <a:pt x="276196" y="312466"/>
                </a:cubicBezTo>
                <a:lnTo>
                  <a:pt x="276196" y="312376"/>
                </a:lnTo>
                <a:lnTo>
                  <a:pt x="276196" y="312195"/>
                </a:lnTo>
                <a:lnTo>
                  <a:pt x="283803" y="283900"/>
                </a:lnTo>
                <a:lnTo>
                  <a:pt x="312100" y="276293"/>
                </a:lnTo>
                <a:lnTo>
                  <a:pt x="312271" y="276211"/>
                </a:lnTo>
                <a:lnTo>
                  <a:pt x="312362" y="276211"/>
                </a:lnTo>
                <a:cubicBezTo>
                  <a:pt x="313513" y="275857"/>
                  <a:pt x="314752" y="275414"/>
                  <a:pt x="315640" y="274264"/>
                </a:cubicBezTo>
                <a:cubicBezTo>
                  <a:pt x="318556" y="271430"/>
                  <a:pt x="318556" y="266747"/>
                  <a:pt x="315640" y="263742"/>
                </a:cubicBezTo>
                <a:lnTo>
                  <a:pt x="274956" y="222977"/>
                </a:lnTo>
                <a:cubicBezTo>
                  <a:pt x="273018" y="221121"/>
                  <a:pt x="270365" y="220323"/>
                  <a:pt x="267621" y="221031"/>
                </a:cubicBezTo>
                <a:lnTo>
                  <a:pt x="244721" y="227133"/>
                </a:lnTo>
                <a:lnTo>
                  <a:pt x="233041" y="215280"/>
                </a:lnTo>
                <a:cubicBezTo>
                  <a:pt x="245781" y="199008"/>
                  <a:pt x="253296" y="178228"/>
                  <a:pt x="253296" y="155681"/>
                </a:cubicBezTo>
                <a:cubicBezTo>
                  <a:pt x="253296" y="128978"/>
                  <a:pt x="242421" y="104484"/>
                  <a:pt x="224729" y="86799"/>
                </a:cubicBezTo>
                <a:lnTo>
                  <a:pt x="224375" y="86527"/>
                </a:lnTo>
                <a:cubicBezTo>
                  <a:pt x="206610" y="68844"/>
                  <a:pt x="182470" y="58059"/>
                  <a:pt x="155757" y="58059"/>
                </a:cubicBezTo>
                <a:cubicBezTo>
                  <a:pt x="128881" y="58059"/>
                  <a:pt x="104379" y="69025"/>
                  <a:pt x="86785" y="86799"/>
                </a:cubicBezTo>
                <a:cubicBezTo>
                  <a:pt x="69101" y="104484"/>
                  <a:pt x="58136" y="128978"/>
                  <a:pt x="58136" y="155681"/>
                </a:cubicBezTo>
                <a:cubicBezTo>
                  <a:pt x="58136" y="182655"/>
                  <a:pt x="69101" y="206968"/>
                  <a:pt x="86785" y="224743"/>
                </a:cubicBezTo>
                <a:cubicBezTo>
                  <a:pt x="104379" y="242427"/>
                  <a:pt x="128881" y="253302"/>
                  <a:pt x="155757" y="253302"/>
                </a:cubicBezTo>
                <a:cubicBezTo>
                  <a:pt x="178222" y="253302"/>
                  <a:pt x="198913" y="245786"/>
                  <a:pt x="215356" y="233055"/>
                </a:cubicBezTo>
                <a:lnTo>
                  <a:pt x="227119" y="244636"/>
                </a:lnTo>
                <a:lnTo>
                  <a:pt x="220934" y="267717"/>
                </a:lnTo>
                <a:cubicBezTo>
                  <a:pt x="220138" y="270280"/>
                  <a:pt x="221017" y="273113"/>
                  <a:pt x="222873" y="274880"/>
                </a:cubicBezTo>
                <a:lnTo>
                  <a:pt x="222873" y="274880"/>
                </a:lnTo>
              </a:path>
            </a:pathLst>
          </a:custGeom>
          <a:solidFill>
            <a:schemeClr val="accent4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CG41N1309252045" descr="图片包含 背景图案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324600" y="1072331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324600" y="2044278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635606" y="2546195"/>
            <a:ext cx="4737237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455403" y="2634001"/>
            <a:ext cx="0" cy="36835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图表 14"/>
          <p:cNvGraphicFramePr/>
          <p:nvPr/>
        </p:nvGraphicFramePr>
        <p:xfrm>
          <a:off x="6455403" y="4383390"/>
          <a:ext cx="5185735" cy="19253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cxnSp>
        <p:nvCxnSpPr>
          <p:cNvPr id="17" name="直接连接符 16"/>
          <p:cNvCxnSpPr/>
          <p:nvPr/>
        </p:nvCxnSpPr>
        <p:spPr>
          <a:xfrm flipH="1">
            <a:off x="7829550" y="3663990"/>
            <a:ext cx="3846513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6455403" y="3429000"/>
            <a:ext cx="1719950" cy="479502"/>
            <a:chOff x="970155" y="4337824"/>
            <a:chExt cx="1719950" cy="479502"/>
          </a:xfrm>
        </p:grpSpPr>
        <p:sp>
          <p:nvSpPr>
            <p:cNvPr id="9" name="矩形: 圆角 8"/>
            <p:cNvSpPr/>
            <p:nvPr/>
          </p:nvSpPr>
          <p:spPr>
            <a:xfrm>
              <a:off x="970155" y="4337824"/>
              <a:ext cx="1719950" cy="47950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025913" y="4382429"/>
              <a:ext cx="401444" cy="401444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cxnSp>
          <p:nvCxnSpPr>
            <p:cNvPr id="11" name="直接箭头连接符 10"/>
            <p:cNvCxnSpPr/>
            <p:nvPr/>
          </p:nvCxnSpPr>
          <p:spPr>
            <a:xfrm>
              <a:off x="1126273" y="4571999"/>
              <a:ext cx="18957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1527718" y="4428025"/>
              <a:ext cx="1114762" cy="30777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1200">
                  <a:solidFill>
                    <a:srgbClr val="A0DD6D"/>
                  </a:solidFill>
                  <a:latin typeface="+mj-ea"/>
                  <a:ea typeface="+mj-ea"/>
                </a:defRPr>
              </a:lvl1pPr>
            </a:lstStyle>
            <a:p>
              <a:r>
                <a:rPr lang="en-US" altLang="zh-CN" sz="1400" dirty="0">
                  <a:solidFill>
                    <a:srgbClr val="990099"/>
                  </a:solidFill>
                  <a:latin typeface="+mj-lt"/>
                  <a:ea typeface="+mn-ea"/>
                  <a:cs typeface="微软雅黑" panose="020B0503020204020204" charset="-122"/>
                </a:rPr>
                <a:t>Add Title</a:t>
              </a:r>
              <a:endParaRPr lang="zh-CN" altLang="en-US" sz="1400" dirty="0">
                <a:solidFill>
                  <a:srgbClr val="990099"/>
                </a:solidFill>
                <a:latin typeface="+mj-lt"/>
                <a:ea typeface="+mn-ea"/>
                <a:cs typeface="微软雅黑" panose="020B0503020204020204" charset="-122"/>
              </a:endParaRPr>
            </a:p>
          </p:txBody>
        </p:sp>
      </p:grpSp>
      <p:sp>
        <p:nvSpPr>
          <p:cNvPr id="20" name="圆: 空心 19"/>
          <p:cNvSpPr/>
          <p:nvPr/>
        </p:nvSpPr>
        <p:spPr>
          <a:xfrm rot="7675102">
            <a:off x="2466950" y="2678337"/>
            <a:ext cx="3419017" cy="3316643"/>
          </a:xfrm>
          <a:prstGeom prst="donut">
            <a:avLst>
              <a:gd name="adj" fmla="val 16109"/>
            </a:avLst>
          </a:prstGeom>
          <a:gradFill flip="none" rotWithShape="1">
            <a:gsLst>
              <a:gs pos="34000">
                <a:schemeClr val="bg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62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 flipH="1" flipV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pic>
        <p:nvPicPr>
          <p:cNvPr id="5" name="图片 4" descr="图片包含 游戏机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 flipH="1">
            <a:off x="-188686" y="2438400"/>
            <a:ext cx="4261918" cy="428897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9143999" y="583944"/>
            <a:ext cx="25967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PRESENTATION</a:t>
            </a:r>
            <a:endParaRPr lang="en-US" altLang="zh-CN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//SLIDE</a:t>
            </a:r>
            <a:endParaRPr lang="zh-CN" altLang="en-US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>
            <a:off x="9343232" y="2719181"/>
            <a:ext cx="2332831" cy="3284744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3578811" y="2719181"/>
            <a:ext cx="2332831" cy="3284744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6461022" y="2719181"/>
            <a:ext cx="2332831" cy="3284744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51210" y="514694"/>
            <a:ext cx="185044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  <a:cs typeface="微软雅黑" panose="020B0503020204020204" charset="-122"/>
              </a:rPr>
              <a:t>General demonstration template of fresh watercolor</a:t>
            </a:r>
            <a:endParaRPr lang="zh-CN" altLang="en-US" sz="11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515938" y="1210744"/>
            <a:ext cx="0" cy="694256"/>
          </a:xfrm>
          <a:prstGeom prst="line">
            <a:avLst/>
          </a:prstGeom>
          <a:ln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电子产品概述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786579" y="1493678"/>
            <a:ext cx="8618842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128369" y="3004457"/>
            <a:ext cx="1233714" cy="1233714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7010580" y="3004457"/>
            <a:ext cx="1233714" cy="1233714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9892790" y="3004457"/>
            <a:ext cx="1233714" cy="1233714"/>
          </a:xfrm>
          <a:prstGeom prst="ellipse">
            <a:avLst/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660991" y="4599411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734961" y="5043098"/>
            <a:ext cx="2020531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543202" y="4599411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617172" y="5043098"/>
            <a:ext cx="2020531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425412" y="4599411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产品概述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499382" y="5043098"/>
            <a:ext cx="2020531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586476" y="5865379"/>
            <a:ext cx="317500" cy="317500"/>
            <a:chOff x="2638097" y="2317532"/>
            <a:chExt cx="462455" cy="462455"/>
          </a:xfrm>
        </p:grpSpPr>
        <p:sp>
          <p:nvSpPr>
            <p:cNvPr id="37" name="椭圆 36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38" name="加号 37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468687" y="5865379"/>
            <a:ext cx="317500" cy="317500"/>
            <a:chOff x="2638097" y="2317532"/>
            <a:chExt cx="462455" cy="462455"/>
          </a:xfrm>
        </p:grpSpPr>
        <p:sp>
          <p:nvSpPr>
            <p:cNvPr id="40" name="椭圆 39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3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1" name="加号 40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0350897" y="5865379"/>
            <a:ext cx="317500" cy="317500"/>
            <a:chOff x="2638097" y="2317532"/>
            <a:chExt cx="462455" cy="462455"/>
          </a:xfrm>
        </p:grpSpPr>
        <p:sp>
          <p:nvSpPr>
            <p:cNvPr id="43" name="椭圆 42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4" name="加号 43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pic>
        <p:nvPicPr>
          <p:cNvPr id="63" name="图片 62"/>
          <p:cNvPicPr>
            <a:picLocks noChangeAspect="1"/>
          </p:cNvPicPr>
          <p:nvPr/>
        </p:nvPicPr>
        <p:blipFill rotWithShape="1">
          <a:blip r:embed="rId2"/>
          <a:srcRect l="41408" t="12360" r="30487" b="45472"/>
          <a:stretch>
            <a:fillRect/>
          </a:stretch>
        </p:blipFill>
        <p:spPr>
          <a:xfrm>
            <a:off x="4215679" y="3091767"/>
            <a:ext cx="1059094" cy="1059094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pic>
        <p:nvPicPr>
          <p:cNvPr id="64" name="图片 63"/>
          <p:cNvPicPr>
            <a:picLocks noChangeAspect="1"/>
          </p:cNvPicPr>
          <p:nvPr/>
        </p:nvPicPr>
        <p:blipFill rotWithShape="1">
          <a:blip r:embed="rId3"/>
          <a:srcRect l="34780" t="2372" r="19860" b="29569"/>
          <a:stretch>
            <a:fillRect/>
          </a:stretch>
        </p:blipFill>
        <p:spPr>
          <a:xfrm>
            <a:off x="7097890" y="3091767"/>
            <a:ext cx="1059094" cy="1059094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  <p:pic>
        <p:nvPicPr>
          <p:cNvPr id="65" name="图片 64"/>
          <p:cNvPicPr>
            <a:picLocks noChangeAspect="1"/>
          </p:cNvPicPr>
          <p:nvPr/>
        </p:nvPicPr>
        <p:blipFill rotWithShape="1">
          <a:blip r:embed="rId4"/>
          <a:srcRect l="49462" t="2776" r="20128" b="38232"/>
          <a:stretch>
            <a:fillRect/>
          </a:stretch>
        </p:blipFill>
        <p:spPr>
          <a:xfrm>
            <a:off x="9980100" y="3091767"/>
            <a:ext cx="1059094" cy="1059094"/>
          </a:xfrm>
          <a:custGeom>
            <a:avLst/>
            <a:gdLst>
              <a:gd name="connsiteX0" fmla="*/ 529547 w 1059094"/>
              <a:gd name="connsiteY0" fmla="*/ 0 h 1059094"/>
              <a:gd name="connsiteX1" fmla="*/ 1059094 w 1059094"/>
              <a:gd name="connsiteY1" fmla="*/ 529547 h 1059094"/>
              <a:gd name="connsiteX2" fmla="*/ 529547 w 1059094"/>
              <a:gd name="connsiteY2" fmla="*/ 1059094 h 1059094"/>
              <a:gd name="connsiteX3" fmla="*/ 0 w 1059094"/>
              <a:gd name="connsiteY3" fmla="*/ 529547 h 1059094"/>
              <a:gd name="connsiteX4" fmla="*/ 529547 w 1059094"/>
              <a:gd name="connsiteY4" fmla="*/ 0 h 10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094" h="1059094">
                <a:moveTo>
                  <a:pt x="529547" y="0"/>
                </a:moveTo>
                <a:cubicBezTo>
                  <a:pt x="822008" y="0"/>
                  <a:pt x="1059094" y="237086"/>
                  <a:pt x="1059094" y="529547"/>
                </a:cubicBezTo>
                <a:cubicBezTo>
                  <a:pt x="1059094" y="822008"/>
                  <a:pt x="822008" y="1059094"/>
                  <a:pt x="529547" y="1059094"/>
                </a:cubicBezTo>
                <a:cubicBezTo>
                  <a:pt x="237086" y="1059094"/>
                  <a:pt x="0" y="822008"/>
                  <a:pt x="0" y="529547"/>
                </a:cubicBezTo>
                <a:cubicBezTo>
                  <a:pt x="0" y="237086"/>
                  <a:pt x="237086" y="0"/>
                  <a:pt x="529547" y="0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CG41N1309252045" descr="图片包含 背景图案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828798" y="3626896"/>
            <a:ext cx="433965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5400" dirty="0">
                <a:solidFill>
                  <a:schemeClr val="bg1"/>
                </a:solidFill>
                <a:cs typeface="微软雅黑" panose="020B0503020204020204" charset="-122"/>
              </a:rPr>
              <a:t>产品优势分析</a:t>
            </a:r>
            <a:endParaRPr lang="zh-CN" altLang="en-US" sz="54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797980" y="1373543"/>
            <a:ext cx="537046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rgbClr val="FF0029"/>
                </a:solidFill>
                <a:latin typeface="+mj-lt"/>
              </a:defRPr>
            </a:lvl1pPr>
          </a:lstStyle>
          <a:p>
            <a:pPr algn="r"/>
            <a:r>
              <a:rPr lang="en-US" altLang="zh-CN" sz="13800" dirty="0">
                <a:solidFill>
                  <a:schemeClr val="bg1"/>
                </a:solidFill>
                <a:cs typeface="微软雅黑" panose="020B0503020204020204" charset="-122"/>
              </a:rPr>
              <a:t>02.</a:t>
            </a:r>
            <a:endParaRPr lang="zh-CN" altLang="en-US" sz="138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36" name="文本框 15"/>
          <p:cNvSpPr txBox="1"/>
          <p:nvPr>
            <p:custDataLst>
              <p:tags r:id="rId2"/>
            </p:custDataLst>
          </p:nvPr>
        </p:nvSpPr>
        <p:spPr>
          <a:xfrm>
            <a:off x="6917002" y="4607025"/>
            <a:ext cx="3925425" cy="703398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单击此处输入你的正文，文字是您思想的提炼</a:t>
            </a:r>
            <a:endParaRPr lang="en-US" altLang="zh-CN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ontserrat" panose="00000500000000000000"/>
                <a:ea typeface="MiSans Light" panose="02010600030101010101" charset="-122"/>
                <a:cs typeface="微软雅黑" panose="020B0503020204020204" charset="-122"/>
              </a:rPr>
              <a:t>为了最终演示发布的良好效果</a:t>
            </a:r>
            <a:endParaRPr lang="zh-CN" altLang="en-US" sz="1400" dirty="0">
              <a:solidFill>
                <a:schemeClr val="bg1"/>
              </a:solidFill>
              <a:latin typeface="Montserrat" panose="00000500000000000000"/>
              <a:ea typeface="MiSans Light" panose="02010600030101010101" charset="-122"/>
              <a:cs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10975776" y="4747927"/>
            <a:ext cx="0" cy="4692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258624" y="6393612"/>
            <a:ext cx="556727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932279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01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80802" y="6225761"/>
            <a:ext cx="9958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accent3"/>
                </a:solidFill>
                <a:cs typeface="微软雅黑" panose="020B0503020204020204" charset="-122"/>
              </a:rPr>
              <a:t>02</a:t>
            </a:r>
            <a:endParaRPr lang="zh-CN" altLang="en-US" sz="1600" dirty="0">
              <a:solidFill>
                <a:schemeClr val="accent3"/>
              </a:solidFill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629325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03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477848" y="6256539"/>
            <a:ext cx="9958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accent1"/>
                </a:solidFill>
                <a:cs typeface="微软雅黑" panose="020B0503020204020204" charset="-122"/>
              </a:rPr>
              <a:t>04</a:t>
            </a:r>
            <a:endParaRPr lang="zh-CN" altLang="en-US" sz="1200" dirty="0">
              <a:solidFill>
                <a:schemeClr val="accent1"/>
              </a:solidFill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9522" y="6262807"/>
            <a:ext cx="2642034" cy="2527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1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r>
              <a:rPr lang="en-US" altLang="zh-CN" sz="1050" dirty="0">
                <a:solidFill>
                  <a:schemeClr val="bg1"/>
                </a:solidFill>
                <a:cs typeface="微软雅黑" panose="020B0503020204020204" charset="-122"/>
              </a:rPr>
              <a:t>WWW.COCOICE.COM</a:t>
            </a:r>
            <a:endParaRPr lang="zh-CN" altLang="en-US" sz="105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: 圆角 30"/>
          <p:cNvSpPr/>
          <p:nvPr/>
        </p:nvSpPr>
        <p:spPr>
          <a:xfrm flipV="1">
            <a:off x="4783873" y="8921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3" name="矩形: 圆角 2"/>
          <p:cNvSpPr/>
          <p:nvPr/>
        </p:nvSpPr>
        <p:spPr>
          <a:xfrm flipH="1">
            <a:off x="0" y="0"/>
            <a:ext cx="7408127" cy="676879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634026" y="2191658"/>
            <a:ext cx="2923948" cy="4117067"/>
          </a:xfrm>
          <a:prstGeom prst="roundRect">
            <a:avLst>
              <a:gd name="adj" fmla="val 7971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259778" y="4414248"/>
            <a:ext cx="8909824" cy="0"/>
          </a:xfrm>
          <a:prstGeom prst="line">
            <a:avLst/>
          </a:prstGeom>
          <a:ln>
            <a:solidFill>
              <a:schemeClr val="bg1">
                <a:alpha val="7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: 空心 47"/>
          <p:cNvSpPr/>
          <p:nvPr/>
        </p:nvSpPr>
        <p:spPr>
          <a:xfrm rot="9306158">
            <a:off x="5205412" y="2519772"/>
            <a:ext cx="1703959" cy="1652939"/>
          </a:xfrm>
          <a:prstGeom prst="donut">
            <a:avLst>
              <a:gd name="adj" fmla="val 16109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alpha val="22000"/>
                </a:schemeClr>
              </a:gs>
            </a:gsLst>
            <a:lin ang="1620000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893308" y="2461979"/>
            <a:ext cx="2923948" cy="3846745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900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8374744" y="2461979"/>
            <a:ext cx="2923948" cy="3846745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49000"/>
                  </a:schemeClr>
                </a:gs>
                <a:gs pos="67000">
                  <a:schemeClr val="accent1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5938" y="514695"/>
            <a:ext cx="185044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  <a:cs typeface="微软雅黑" panose="020B0503020204020204" charset="-122"/>
              </a:rPr>
              <a:t>General demonstration template of fresh watercolor</a:t>
            </a:r>
            <a:endParaRPr lang="zh-CN" altLang="en-US" sz="11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143999" y="583944"/>
            <a:ext cx="25967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PRESENTATION</a:t>
            </a:r>
            <a:endParaRPr lang="en-US" altLang="zh-CN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  <a:p>
            <a:pPr algn="r"/>
            <a:r>
              <a:rPr lang="en-US" altLang="zh-CN" sz="1200" dirty="0">
                <a:solidFill>
                  <a:schemeClr val="bg1"/>
                </a:solidFill>
                <a:latin typeface="+mj-lt"/>
                <a:cs typeface="微软雅黑" panose="020B0503020204020204" charset="-122"/>
              </a:rPr>
              <a:t>//SLIDE</a:t>
            </a:r>
            <a:endParaRPr lang="zh-CN" altLang="en-US" sz="1200" dirty="0">
              <a:solidFill>
                <a:schemeClr val="bg1"/>
              </a:solidFill>
              <a:latin typeface="+mj-lt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955408" y="4390200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path path="circle">
                    <a:fillToRect r="100000" b="100000"/>
                  </a:path>
                </a:gra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path path="circle">
                  <a:fillToRect r="100000" b="100000"/>
                </a:path>
              </a:gra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858290" y="4850265"/>
            <a:ext cx="2475420" cy="791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cs typeface="微软雅黑" panose="020B0503020204020204" charset="-122"/>
              </a:rPr>
              <a:t>您的正文已经简明扼要，字字珠玑，但信息却错综复杂，需要用更多的文字来表述</a:t>
            </a:r>
            <a:endParaRPr lang="zh-CN" altLang="en-US" sz="1200" dirty="0">
              <a:solidFill>
                <a:schemeClr val="bg2">
                  <a:lumMod val="75000"/>
                </a:schemeClr>
              </a:solidFill>
              <a:cs typeface="微软雅黑" panose="020B050302020402020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937250" y="5832003"/>
            <a:ext cx="317500" cy="317500"/>
            <a:chOff x="2638097" y="2317532"/>
            <a:chExt cx="462455" cy="462455"/>
          </a:xfrm>
        </p:grpSpPr>
        <p:sp>
          <p:nvSpPr>
            <p:cNvPr id="15" name="椭圆 14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16" name="加号 15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24254" y="4855633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186824" y="5426288"/>
            <a:ext cx="2475420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364259" y="4946660"/>
            <a:ext cx="218056" cy="218056"/>
            <a:chOff x="2638097" y="2317532"/>
            <a:chExt cx="462455" cy="462455"/>
          </a:xfrm>
        </p:grpSpPr>
        <p:sp>
          <p:nvSpPr>
            <p:cNvPr id="20" name="椭圆 19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21" name="加号 20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cxnSp>
        <p:nvCxnSpPr>
          <p:cNvPr id="32" name="直接连接符 31"/>
          <p:cNvCxnSpPr/>
          <p:nvPr/>
        </p:nvCxnSpPr>
        <p:spPr>
          <a:xfrm>
            <a:off x="1118008" y="548996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8498169" y="4855633"/>
            <a:ext cx="2168470" cy="400110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660739" y="5426288"/>
            <a:ext cx="2475420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0838174" y="4946660"/>
            <a:ext cx="218056" cy="218056"/>
            <a:chOff x="2638097" y="2317532"/>
            <a:chExt cx="462455" cy="462455"/>
          </a:xfrm>
        </p:grpSpPr>
        <p:sp>
          <p:nvSpPr>
            <p:cNvPr id="42" name="椭圆 41"/>
            <p:cNvSpPr/>
            <p:nvPr/>
          </p:nvSpPr>
          <p:spPr>
            <a:xfrm>
              <a:off x="2638097" y="2317532"/>
              <a:ext cx="462455" cy="462455"/>
            </a:xfrm>
            <a:prstGeom prst="ellipse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  <p:sp>
          <p:nvSpPr>
            <p:cNvPr id="43" name="加号 42"/>
            <p:cNvSpPr/>
            <p:nvPr/>
          </p:nvSpPr>
          <p:spPr>
            <a:xfrm>
              <a:off x="2727434" y="2406869"/>
              <a:ext cx="283780" cy="283780"/>
            </a:xfrm>
            <a:prstGeom prst="mathPlus">
              <a:avLst/>
            </a:prstGeom>
            <a:solidFill>
              <a:schemeClr val="accent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charset="-122"/>
              </a:endParaRPr>
            </a:p>
          </p:txBody>
        </p:sp>
      </p:grpSp>
      <p:cxnSp>
        <p:nvCxnSpPr>
          <p:cNvPr id="44" name="直接连接符 43"/>
          <p:cNvCxnSpPr/>
          <p:nvPr/>
        </p:nvCxnSpPr>
        <p:spPr>
          <a:xfrm>
            <a:off x="8591923" y="5489961"/>
            <a:ext cx="0" cy="4241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图片包含 游戏机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1" r="23144"/>
          <a:stretch>
            <a:fillRect/>
          </a:stretch>
        </p:blipFill>
        <p:spPr>
          <a:xfrm>
            <a:off x="4990163" y="2150812"/>
            <a:ext cx="2111775" cy="212518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2"/>
          <a:srcRect l="24746" t="4923" r="22790" b="32801"/>
          <a:stretch>
            <a:fillRect/>
          </a:stretch>
        </p:blipFill>
        <p:spPr>
          <a:xfrm>
            <a:off x="893308" y="2461979"/>
            <a:ext cx="2923948" cy="1952269"/>
          </a:xfrm>
          <a:custGeom>
            <a:avLst/>
            <a:gdLst>
              <a:gd name="connsiteX0" fmla="*/ 233068 w 2923948"/>
              <a:gd name="connsiteY0" fmla="*/ 0 h 1952269"/>
              <a:gd name="connsiteX1" fmla="*/ 2690880 w 2923948"/>
              <a:gd name="connsiteY1" fmla="*/ 0 h 1952269"/>
              <a:gd name="connsiteX2" fmla="*/ 2923948 w 2923948"/>
              <a:gd name="connsiteY2" fmla="*/ 233068 h 1952269"/>
              <a:gd name="connsiteX3" fmla="*/ 2923948 w 2923948"/>
              <a:gd name="connsiteY3" fmla="*/ 1952269 h 1952269"/>
              <a:gd name="connsiteX4" fmla="*/ 0 w 2923948"/>
              <a:gd name="connsiteY4" fmla="*/ 1952269 h 1952269"/>
              <a:gd name="connsiteX5" fmla="*/ 0 w 2923948"/>
              <a:gd name="connsiteY5" fmla="*/ 233068 h 1952269"/>
              <a:gd name="connsiteX6" fmla="*/ 233068 w 2923948"/>
              <a:gd name="connsiteY6" fmla="*/ 0 h 195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23948" h="1952269">
                <a:moveTo>
                  <a:pt x="233068" y="0"/>
                </a:moveTo>
                <a:lnTo>
                  <a:pt x="2690880" y="0"/>
                </a:lnTo>
                <a:cubicBezTo>
                  <a:pt x="2819600" y="0"/>
                  <a:pt x="2923948" y="104348"/>
                  <a:pt x="2923948" y="233068"/>
                </a:cubicBezTo>
                <a:lnTo>
                  <a:pt x="2923948" y="1952269"/>
                </a:lnTo>
                <a:lnTo>
                  <a:pt x="0" y="1952269"/>
                </a:lnTo>
                <a:lnTo>
                  <a:pt x="0" y="233068"/>
                </a:lnTo>
                <a:cubicBezTo>
                  <a:pt x="0" y="104348"/>
                  <a:pt x="104348" y="0"/>
                  <a:pt x="233068" y="0"/>
                </a:cubicBezTo>
                <a:close/>
              </a:path>
            </a:pathLst>
          </a:custGeom>
        </p:spPr>
      </p:pic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3"/>
          <a:srcRect l="7869" r="7885"/>
          <a:stretch>
            <a:fillRect/>
          </a:stretch>
        </p:blipFill>
        <p:spPr>
          <a:xfrm>
            <a:off x="8367223" y="2461979"/>
            <a:ext cx="2923948" cy="1952269"/>
          </a:xfrm>
          <a:custGeom>
            <a:avLst/>
            <a:gdLst>
              <a:gd name="connsiteX0" fmla="*/ 233068 w 2923948"/>
              <a:gd name="connsiteY0" fmla="*/ 0 h 1952269"/>
              <a:gd name="connsiteX1" fmla="*/ 2690880 w 2923948"/>
              <a:gd name="connsiteY1" fmla="*/ 0 h 1952269"/>
              <a:gd name="connsiteX2" fmla="*/ 2923948 w 2923948"/>
              <a:gd name="connsiteY2" fmla="*/ 233068 h 1952269"/>
              <a:gd name="connsiteX3" fmla="*/ 2923948 w 2923948"/>
              <a:gd name="connsiteY3" fmla="*/ 1952269 h 1952269"/>
              <a:gd name="connsiteX4" fmla="*/ 0 w 2923948"/>
              <a:gd name="connsiteY4" fmla="*/ 1952269 h 1952269"/>
              <a:gd name="connsiteX5" fmla="*/ 0 w 2923948"/>
              <a:gd name="connsiteY5" fmla="*/ 233068 h 1952269"/>
              <a:gd name="connsiteX6" fmla="*/ 233068 w 2923948"/>
              <a:gd name="connsiteY6" fmla="*/ 0 h 1952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23948" h="1952269">
                <a:moveTo>
                  <a:pt x="233068" y="0"/>
                </a:moveTo>
                <a:lnTo>
                  <a:pt x="2690880" y="0"/>
                </a:lnTo>
                <a:cubicBezTo>
                  <a:pt x="2819600" y="0"/>
                  <a:pt x="2923948" y="104348"/>
                  <a:pt x="2923948" y="233068"/>
                </a:cubicBezTo>
                <a:lnTo>
                  <a:pt x="2923948" y="1952269"/>
                </a:lnTo>
                <a:lnTo>
                  <a:pt x="0" y="1952269"/>
                </a:lnTo>
                <a:lnTo>
                  <a:pt x="0" y="233068"/>
                </a:lnTo>
                <a:cubicBezTo>
                  <a:pt x="0" y="104348"/>
                  <a:pt x="104348" y="0"/>
                  <a:pt x="233068" y="0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/>
          <p:cNvSpPr/>
          <p:nvPr/>
        </p:nvSpPr>
        <p:spPr>
          <a:xfrm flipH="1" flipV="1">
            <a:off x="-1" y="0"/>
            <a:ext cx="7408127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62000">
                <a:schemeClr val="accent4">
                  <a:alpha val="0"/>
                </a:schemeClr>
              </a:gs>
              <a:gs pos="100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550863" y="2775869"/>
            <a:ext cx="4418011" cy="1117146"/>
          </a:xfrm>
          <a:prstGeom prst="roundRect">
            <a:avLst>
              <a:gd name="adj" fmla="val 7971"/>
            </a:avLst>
          </a:prstGeom>
          <a:solidFill>
            <a:schemeClr val="accent4">
              <a:lumMod val="90000"/>
              <a:lumOff val="10000"/>
            </a:schemeClr>
          </a:solidFill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67000">
                  <a:schemeClr val="accent3"/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微软雅黑" panose="020B050302020402020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15938" y="5120043"/>
            <a:ext cx="4524117" cy="0"/>
          </a:xfrm>
          <a:prstGeom prst="line">
            <a:avLst/>
          </a:prstGeom>
          <a:ln>
            <a:solidFill>
              <a:schemeClr val="bg1">
                <a:alpha val="6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770234" y="652455"/>
            <a:ext cx="2651532" cy="584775"/>
          </a:xfrm>
          <a:prstGeom prst="rect">
            <a:avLst/>
          </a:prstGeom>
          <a:noFill/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/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3200" dirty="0">
              <a:solidFill>
                <a:schemeClr val="bg1"/>
              </a:solidFill>
              <a:effectLst/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86579" y="1493678"/>
            <a:ext cx="8618842" cy="55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您的正文已经简明扼要，字字珠玑，但信息却错综复杂，需要用更多的文字来表述；但请您尽可能提炼思想的精髓，否则容易造成观者的阅读压力，适得其反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836467" y="3017935"/>
            <a:ext cx="633014" cy="633014"/>
          </a:xfrm>
          <a:prstGeom prst="ellipse">
            <a:avLst/>
          </a:prstGeom>
          <a:solidFill>
            <a:schemeClr val="accent3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44559" y="2999111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644559" y="3452558"/>
            <a:ext cx="3079841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644559" y="4116257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644559" y="4569704"/>
            <a:ext cx="3079841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36467" y="4170000"/>
            <a:ext cx="633014" cy="6330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644559" y="5365378"/>
            <a:ext cx="3286805" cy="411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产品优势分析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644559" y="5818825"/>
            <a:ext cx="3079841" cy="311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cs typeface="微软雅黑" panose="020B0503020204020204" charset="-122"/>
              </a:rPr>
              <a:t>您的正文已经简明扼要，但信息却错综复杂</a:t>
            </a:r>
            <a:endParaRPr lang="zh-CN" altLang="en-US" sz="1200" dirty="0">
              <a:solidFill>
                <a:schemeClr val="bg1"/>
              </a:solidFill>
              <a:cs typeface="微软雅黑" panose="020B050302020402020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836467" y="5419121"/>
            <a:ext cx="633014" cy="6330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1"/>
          <a:srcRect l="2120" r="2124"/>
          <a:stretch>
            <a:fillRect/>
          </a:stretch>
        </p:blipFill>
        <p:spPr>
          <a:xfrm>
            <a:off x="5638800" y="2762250"/>
            <a:ext cx="6037263" cy="3546475"/>
          </a:xfrm>
          <a:custGeom>
            <a:avLst/>
            <a:gdLst>
              <a:gd name="connsiteX0" fmla="*/ 114835 w 6037263"/>
              <a:gd name="connsiteY0" fmla="*/ 0 h 3546475"/>
              <a:gd name="connsiteX1" fmla="*/ 5922428 w 6037263"/>
              <a:gd name="connsiteY1" fmla="*/ 0 h 3546475"/>
              <a:gd name="connsiteX2" fmla="*/ 6037263 w 6037263"/>
              <a:gd name="connsiteY2" fmla="*/ 114835 h 3546475"/>
              <a:gd name="connsiteX3" fmla="*/ 6037263 w 6037263"/>
              <a:gd name="connsiteY3" fmla="*/ 3431640 h 3546475"/>
              <a:gd name="connsiteX4" fmla="*/ 5922428 w 6037263"/>
              <a:gd name="connsiteY4" fmla="*/ 3546475 h 3546475"/>
              <a:gd name="connsiteX5" fmla="*/ 114835 w 6037263"/>
              <a:gd name="connsiteY5" fmla="*/ 3546475 h 3546475"/>
              <a:gd name="connsiteX6" fmla="*/ 0 w 6037263"/>
              <a:gd name="connsiteY6" fmla="*/ 3431640 h 3546475"/>
              <a:gd name="connsiteX7" fmla="*/ 0 w 6037263"/>
              <a:gd name="connsiteY7" fmla="*/ 114835 h 3546475"/>
              <a:gd name="connsiteX8" fmla="*/ 114835 w 6037263"/>
              <a:gd name="connsiteY8" fmla="*/ 0 h 354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37263" h="3546475">
                <a:moveTo>
                  <a:pt x="114835" y="0"/>
                </a:moveTo>
                <a:lnTo>
                  <a:pt x="5922428" y="0"/>
                </a:lnTo>
                <a:cubicBezTo>
                  <a:pt x="5985850" y="0"/>
                  <a:pt x="6037263" y="51413"/>
                  <a:pt x="6037263" y="114835"/>
                </a:cubicBezTo>
                <a:lnTo>
                  <a:pt x="6037263" y="3431640"/>
                </a:lnTo>
                <a:cubicBezTo>
                  <a:pt x="6037263" y="3495062"/>
                  <a:pt x="5985850" y="3546475"/>
                  <a:pt x="5922428" y="3546475"/>
                </a:cubicBezTo>
                <a:lnTo>
                  <a:pt x="114835" y="3546475"/>
                </a:lnTo>
                <a:cubicBezTo>
                  <a:pt x="51413" y="3546475"/>
                  <a:pt x="0" y="3495062"/>
                  <a:pt x="0" y="3431640"/>
                </a:cubicBezTo>
                <a:lnTo>
                  <a:pt x="0" y="114835"/>
                </a:lnTo>
                <a:cubicBezTo>
                  <a:pt x="0" y="51413"/>
                  <a:pt x="51413" y="0"/>
                  <a:pt x="114835" y="0"/>
                </a:cubicBezTo>
                <a:close/>
              </a:path>
            </a:pathLst>
          </a:custGeom>
        </p:spPr>
      </p:pic>
      <p:sp>
        <p:nvSpPr>
          <p:cNvPr id="43" name="图形 14"/>
          <p:cNvSpPr/>
          <p:nvPr/>
        </p:nvSpPr>
        <p:spPr>
          <a:xfrm flipV="1">
            <a:off x="993365" y="4326851"/>
            <a:ext cx="319218" cy="319313"/>
          </a:xfrm>
          <a:custGeom>
            <a:avLst/>
            <a:gdLst>
              <a:gd name="connsiteX0" fmla="*/ 50678 w 319218"/>
              <a:gd name="connsiteY0" fmla="*/ 61085 h 319313"/>
              <a:gd name="connsiteX1" fmla="*/ 50678 w 319218"/>
              <a:gd name="connsiteY1" fmla="*/ 61085 h 319313"/>
              <a:gd name="connsiteX2" fmla="*/ 60962 w 319218"/>
              <a:gd name="connsiteY2" fmla="*/ 61085 h 319313"/>
              <a:gd name="connsiteX3" fmla="*/ 60962 w 319218"/>
              <a:gd name="connsiteY3" fmla="*/ 50631 h 319313"/>
              <a:gd name="connsiteX4" fmla="*/ 19495 w 319218"/>
              <a:gd name="connsiteY4" fmla="*/ 9082 h 319313"/>
              <a:gd name="connsiteX5" fmla="*/ 9219 w 319218"/>
              <a:gd name="connsiteY5" fmla="*/ 9082 h 319313"/>
              <a:gd name="connsiteX6" fmla="*/ 9219 w 319218"/>
              <a:gd name="connsiteY6" fmla="*/ 19537 h 319313"/>
              <a:gd name="connsiteX7" fmla="*/ 50678 w 319218"/>
              <a:gd name="connsiteY7" fmla="*/ 61085 h 319313"/>
              <a:gd name="connsiteX8" fmla="*/ 73325 w 319218"/>
              <a:gd name="connsiteY8" fmla="*/ 38348 h 319313"/>
              <a:gd name="connsiteX9" fmla="*/ 73325 w 319218"/>
              <a:gd name="connsiteY9" fmla="*/ 38348 h 319313"/>
              <a:gd name="connsiteX10" fmla="*/ 83611 w 319218"/>
              <a:gd name="connsiteY10" fmla="*/ 38348 h 319313"/>
              <a:gd name="connsiteX11" fmla="*/ 83611 w 319218"/>
              <a:gd name="connsiteY11" fmla="*/ 27983 h 319313"/>
              <a:gd name="connsiteX12" fmla="*/ 65316 w 319218"/>
              <a:gd name="connsiteY12" fmla="*/ 9689 h 319313"/>
              <a:gd name="connsiteX13" fmla="*/ 55040 w 319218"/>
              <a:gd name="connsiteY13" fmla="*/ 9689 h 319313"/>
              <a:gd name="connsiteX14" fmla="*/ 55040 w 319218"/>
              <a:gd name="connsiteY14" fmla="*/ 20053 h 319313"/>
              <a:gd name="connsiteX15" fmla="*/ 73325 w 319218"/>
              <a:gd name="connsiteY15" fmla="*/ 38348 h 319313"/>
              <a:gd name="connsiteX16" fmla="*/ 68446 w 319218"/>
              <a:gd name="connsiteY16" fmla="*/ 135386 h 319313"/>
              <a:gd name="connsiteX17" fmla="*/ 68446 w 319218"/>
              <a:gd name="connsiteY17" fmla="*/ 135386 h 319313"/>
              <a:gd name="connsiteX18" fmla="*/ 66886 w 319218"/>
              <a:gd name="connsiteY18" fmla="*/ 114477 h 319313"/>
              <a:gd name="connsiteX19" fmla="*/ 114445 w 319218"/>
              <a:gd name="connsiteY19" fmla="*/ 66837 h 319313"/>
              <a:gd name="connsiteX20" fmla="*/ 135345 w 319218"/>
              <a:gd name="connsiteY20" fmla="*/ 68488 h 319313"/>
              <a:gd name="connsiteX21" fmla="*/ 160606 w 319218"/>
              <a:gd name="connsiteY21" fmla="*/ 73626 h 319313"/>
              <a:gd name="connsiteX22" fmla="*/ 164529 w 319218"/>
              <a:gd name="connsiteY22" fmla="*/ 74062 h 319313"/>
              <a:gd name="connsiteX23" fmla="*/ 176286 w 319218"/>
              <a:gd name="connsiteY23" fmla="*/ 61344 h 319313"/>
              <a:gd name="connsiteX24" fmla="*/ 170195 w 319218"/>
              <a:gd name="connsiteY24" fmla="*/ 33557 h 319313"/>
              <a:gd name="connsiteX25" fmla="*/ 165483 w 319218"/>
              <a:gd name="connsiteY25" fmla="*/ 24237 h 319313"/>
              <a:gd name="connsiteX26" fmla="*/ 185786 w 319218"/>
              <a:gd name="connsiteY26" fmla="*/ 23890 h 319313"/>
              <a:gd name="connsiteX27" fmla="*/ 216184 w 319218"/>
              <a:gd name="connsiteY27" fmla="*/ 39133 h 319313"/>
              <a:gd name="connsiteX28" fmla="*/ 216622 w 319218"/>
              <a:gd name="connsiteY28" fmla="*/ 39659 h 319313"/>
              <a:gd name="connsiteX29" fmla="*/ 231864 w 319218"/>
              <a:gd name="connsiteY29" fmla="*/ 67702 h 319313"/>
              <a:gd name="connsiteX30" fmla="*/ 229421 w 319218"/>
              <a:gd name="connsiteY30" fmla="*/ 99761 h 319313"/>
              <a:gd name="connsiteX31" fmla="*/ 232730 w 319218"/>
              <a:gd name="connsiteY31" fmla="*/ 112998 h 319313"/>
              <a:gd name="connsiteX32" fmla="*/ 236566 w 319218"/>
              <a:gd name="connsiteY32" fmla="*/ 116663 h 319313"/>
              <a:gd name="connsiteX33" fmla="*/ 239616 w 319218"/>
              <a:gd name="connsiteY33" fmla="*/ 119795 h 319313"/>
              <a:gd name="connsiteX34" fmla="*/ 240053 w 319218"/>
              <a:gd name="connsiteY34" fmla="*/ 120231 h 319313"/>
              <a:gd name="connsiteX35" fmla="*/ 287086 w 319218"/>
              <a:gd name="connsiteY35" fmla="*/ 201410 h 319313"/>
              <a:gd name="connsiteX36" fmla="*/ 288826 w 319218"/>
              <a:gd name="connsiteY36" fmla="*/ 288956 h 319313"/>
              <a:gd name="connsiteX37" fmla="*/ 201547 w 319218"/>
              <a:gd name="connsiteY37" fmla="*/ 287128 h 319313"/>
              <a:gd name="connsiteX38" fmla="*/ 120190 w 319218"/>
              <a:gd name="connsiteY38" fmla="*/ 240005 h 319313"/>
              <a:gd name="connsiteX39" fmla="*/ 116791 w 319218"/>
              <a:gd name="connsiteY39" fmla="*/ 236696 h 319313"/>
              <a:gd name="connsiteX40" fmla="*/ 116712 w 319218"/>
              <a:gd name="connsiteY40" fmla="*/ 236696 h 319313"/>
              <a:gd name="connsiteX41" fmla="*/ 113402 w 319218"/>
              <a:gd name="connsiteY41" fmla="*/ 233030 h 319313"/>
              <a:gd name="connsiteX42" fmla="*/ 99719 w 319218"/>
              <a:gd name="connsiteY42" fmla="*/ 229462 h 319313"/>
              <a:gd name="connsiteX43" fmla="*/ 67751 w 319218"/>
              <a:gd name="connsiteY43" fmla="*/ 231817 h 319313"/>
              <a:gd name="connsiteX44" fmla="*/ 39618 w 319218"/>
              <a:gd name="connsiteY44" fmla="*/ 216573 h 319313"/>
              <a:gd name="connsiteX45" fmla="*/ 39618 w 319218"/>
              <a:gd name="connsiteY45" fmla="*/ 216653 h 319313"/>
              <a:gd name="connsiteX46" fmla="*/ 23848 w 319218"/>
              <a:gd name="connsiteY46" fmla="*/ 185648 h 319313"/>
              <a:gd name="connsiteX47" fmla="*/ 24205 w 319218"/>
              <a:gd name="connsiteY47" fmla="*/ 165436 h 319313"/>
              <a:gd name="connsiteX48" fmla="*/ 33606 w 319218"/>
              <a:gd name="connsiteY48" fmla="*/ 170146 h 319313"/>
              <a:gd name="connsiteX49" fmla="*/ 61132 w 319218"/>
              <a:gd name="connsiteY49" fmla="*/ 176328 h 319313"/>
              <a:gd name="connsiteX50" fmla="*/ 65137 w 319218"/>
              <a:gd name="connsiteY50" fmla="*/ 175721 h 319313"/>
              <a:gd name="connsiteX51" fmla="*/ 73673 w 319218"/>
              <a:gd name="connsiteY51" fmla="*/ 160736 h 319313"/>
              <a:gd name="connsiteX52" fmla="*/ 68446 w 319218"/>
              <a:gd name="connsiteY52" fmla="*/ 135386 h 319313"/>
              <a:gd name="connsiteX53" fmla="*/ 42490 w 319218"/>
              <a:gd name="connsiteY53" fmla="*/ 110303 h 319313"/>
              <a:gd name="connsiteX54" fmla="*/ 42490 w 319218"/>
              <a:gd name="connsiteY54" fmla="*/ 110303 h 319313"/>
              <a:gd name="connsiteX55" fmla="*/ 44239 w 319218"/>
              <a:gd name="connsiteY55" fmla="*/ 138605 h 319313"/>
              <a:gd name="connsiteX56" fmla="*/ 45719 w 319218"/>
              <a:gd name="connsiteY56" fmla="*/ 148543 h 319313"/>
              <a:gd name="connsiteX57" fmla="*/ 43105 w 319218"/>
              <a:gd name="connsiteY57" fmla="*/ 147499 h 319313"/>
              <a:gd name="connsiteX58" fmla="*/ 26551 w 319218"/>
              <a:gd name="connsiteY58" fmla="*/ 136867 h 319313"/>
              <a:gd name="connsiteX59" fmla="*/ 9219 w 319218"/>
              <a:gd name="connsiteY59" fmla="*/ 137473 h 319313"/>
              <a:gd name="connsiteX60" fmla="*/ 7123 w 319218"/>
              <a:gd name="connsiteY60" fmla="*/ 140702 h 319313"/>
              <a:gd name="connsiteX61" fmla="*/ -360 w 319218"/>
              <a:gd name="connsiteY61" fmla="*/ 189564 h 319313"/>
              <a:gd name="connsiteX62" fmla="*/ 22287 w 319218"/>
              <a:gd name="connsiteY62" fmla="*/ 233904 h 319313"/>
              <a:gd name="connsiteX63" fmla="*/ 22287 w 319218"/>
              <a:gd name="connsiteY63" fmla="*/ 233904 h 319313"/>
              <a:gd name="connsiteX64" fmla="*/ 22287 w 319218"/>
              <a:gd name="connsiteY64" fmla="*/ 233904 h 319313"/>
              <a:gd name="connsiteX65" fmla="*/ 62524 w 319218"/>
              <a:gd name="connsiteY65" fmla="*/ 255944 h 319313"/>
              <a:gd name="connsiteX66" fmla="*/ 100504 w 319218"/>
              <a:gd name="connsiteY66" fmla="*/ 254981 h 319313"/>
              <a:gd name="connsiteX67" fmla="*/ 102769 w 319218"/>
              <a:gd name="connsiteY67" fmla="*/ 257247 h 319313"/>
              <a:gd name="connsiteX68" fmla="*/ 102947 w 319218"/>
              <a:gd name="connsiteY68" fmla="*/ 257595 h 319313"/>
              <a:gd name="connsiteX69" fmla="*/ 102769 w 319218"/>
              <a:gd name="connsiteY69" fmla="*/ 257595 h 319313"/>
              <a:gd name="connsiteX70" fmla="*/ 195106 w 319218"/>
              <a:gd name="connsiteY70" fmla="*/ 310819 h 319313"/>
              <a:gd name="connsiteX71" fmla="*/ 302072 w 319218"/>
              <a:gd name="connsiteY71" fmla="*/ 310819 h 319313"/>
              <a:gd name="connsiteX72" fmla="*/ 310867 w 319218"/>
              <a:gd name="connsiteY72" fmla="*/ 302113 h 319313"/>
              <a:gd name="connsiteX73" fmla="*/ 310867 w 319218"/>
              <a:gd name="connsiteY73" fmla="*/ 301935 h 319313"/>
              <a:gd name="connsiteX74" fmla="*/ 310867 w 319218"/>
              <a:gd name="connsiteY74" fmla="*/ 301846 h 319313"/>
              <a:gd name="connsiteX75" fmla="*/ 310777 w 319218"/>
              <a:gd name="connsiteY75" fmla="*/ 195138 h 319313"/>
              <a:gd name="connsiteX76" fmla="*/ 257473 w 319218"/>
              <a:gd name="connsiteY76" fmla="*/ 102900 h 319313"/>
              <a:gd name="connsiteX77" fmla="*/ 256689 w 319218"/>
              <a:gd name="connsiteY77" fmla="*/ 102027 h 319313"/>
              <a:gd name="connsiteX78" fmla="*/ 254949 w 319218"/>
              <a:gd name="connsiteY78" fmla="*/ 100457 h 319313"/>
              <a:gd name="connsiteX79" fmla="*/ 255903 w 319218"/>
              <a:gd name="connsiteY79" fmla="*/ 62475 h 319313"/>
              <a:gd name="connsiteX80" fmla="*/ 233953 w 319218"/>
              <a:gd name="connsiteY80" fmla="*/ 22319 h 319313"/>
              <a:gd name="connsiteX81" fmla="*/ 233256 w 319218"/>
              <a:gd name="connsiteY81" fmla="*/ 21624 h 319313"/>
              <a:gd name="connsiteX82" fmla="*/ 189613 w 319218"/>
              <a:gd name="connsiteY82" fmla="*/ -408 h 319313"/>
              <a:gd name="connsiteX83" fmla="*/ 140223 w 319218"/>
              <a:gd name="connsiteY83" fmla="*/ 7254 h 319313"/>
              <a:gd name="connsiteX84" fmla="*/ 134827 w 319218"/>
              <a:gd name="connsiteY84" fmla="*/ 23720 h 319313"/>
              <a:gd name="connsiteX85" fmla="*/ 136914 w 319218"/>
              <a:gd name="connsiteY85" fmla="*/ 26593 h 319313"/>
              <a:gd name="connsiteX86" fmla="*/ 147546 w 319218"/>
              <a:gd name="connsiteY86" fmla="*/ 43057 h 319313"/>
              <a:gd name="connsiteX87" fmla="*/ 148590 w 319218"/>
              <a:gd name="connsiteY87" fmla="*/ 45751 h 319313"/>
              <a:gd name="connsiteX88" fmla="*/ 138485 w 319218"/>
              <a:gd name="connsiteY88" fmla="*/ 44190 h 319313"/>
              <a:gd name="connsiteX89" fmla="*/ 109219 w 319218"/>
              <a:gd name="connsiteY89" fmla="*/ 42532 h 319313"/>
              <a:gd name="connsiteX90" fmla="*/ 100683 w 319218"/>
              <a:gd name="connsiteY90" fmla="*/ 45930 h 319313"/>
              <a:gd name="connsiteX91" fmla="*/ 100683 w 319218"/>
              <a:gd name="connsiteY91" fmla="*/ 45930 h 319313"/>
              <a:gd name="connsiteX92" fmla="*/ 45888 w 319218"/>
              <a:gd name="connsiteY92" fmla="*/ 100634 h 319313"/>
              <a:gd name="connsiteX93" fmla="*/ 42490 w 319218"/>
              <a:gd name="connsiteY93" fmla="*/ 110303 h 319313"/>
              <a:gd name="connsiteX94" fmla="*/ 211305 w 319218"/>
              <a:gd name="connsiteY94" fmla="*/ 242272 h 319313"/>
              <a:gd name="connsiteX95" fmla="*/ 211305 w 319218"/>
              <a:gd name="connsiteY95" fmla="*/ 242272 h 319313"/>
              <a:gd name="connsiteX96" fmla="*/ 180300 w 319218"/>
              <a:gd name="connsiteY96" fmla="*/ 211257 h 319313"/>
              <a:gd name="connsiteX97" fmla="*/ 211305 w 319218"/>
              <a:gd name="connsiteY97" fmla="*/ 180422 h 319313"/>
              <a:gd name="connsiteX98" fmla="*/ 242319 w 319218"/>
              <a:gd name="connsiteY98" fmla="*/ 211257 h 319313"/>
              <a:gd name="connsiteX99" fmla="*/ 211305 w 319218"/>
              <a:gd name="connsiteY99" fmla="*/ 242272 h 319313"/>
              <a:gd name="connsiteX100" fmla="*/ 257036 w 319218"/>
              <a:gd name="connsiteY100" fmla="*/ 211257 h 319313"/>
              <a:gd name="connsiteX101" fmla="*/ 257036 w 319218"/>
              <a:gd name="connsiteY101" fmla="*/ 211257 h 319313"/>
              <a:gd name="connsiteX102" fmla="*/ 211305 w 319218"/>
              <a:gd name="connsiteY102" fmla="*/ 165615 h 319313"/>
              <a:gd name="connsiteX103" fmla="*/ 165483 w 319218"/>
              <a:gd name="connsiteY103" fmla="*/ 211257 h 319313"/>
              <a:gd name="connsiteX104" fmla="*/ 211305 w 319218"/>
              <a:gd name="connsiteY104" fmla="*/ 256900 h 319313"/>
              <a:gd name="connsiteX105" fmla="*/ 257036 w 319218"/>
              <a:gd name="connsiteY105" fmla="*/ 211257 h 319313"/>
              <a:gd name="connsiteX106" fmla="*/ 28031 w 319218"/>
              <a:gd name="connsiteY106" fmla="*/ 83562 h 319313"/>
              <a:gd name="connsiteX107" fmla="*/ 38316 w 319218"/>
              <a:gd name="connsiteY107" fmla="*/ 83562 h 319313"/>
              <a:gd name="connsiteX108" fmla="*/ 38316 w 319218"/>
              <a:gd name="connsiteY108" fmla="*/ 73108 h 319313"/>
              <a:gd name="connsiteX109" fmla="*/ 20111 w 319218"/>
              <a:gd name="connsiteY109" fmla="*/ 54983 h 319313"/>
              <a:gd name="connsiteX110" fmla="*/ 9657 w 319218"/>
              <a:gd name="connsiteY110" fmla="*/ 54983 h 319313"/>
              <a:gd name="connsiteX111" fmla="*/ 9657 w 319218"/>
              <a:gd name="connsiteY111" fmla="*/ 65437 h 319313"/>
              <a:gd name="connsiteX112" fmla="*/ 28031 w 319218"/>
              <a:gd name="connsiteY112" fmla="*/ 83562 h 319313"/>
              <a:gd name="connsiteX113" fmla="*/ 28031 w 319218"/>
              <a:gd name="connsiteY113" fmla="*/ 83562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319218" h="319313">
                <a:moveTo>
                  <a:pt x="50678" y="61085"/>
                </a:moveTo>
                <a:lnTo>
                  <a:pt x="50678" y="61085"/>
                </a:lnTo>
                <a:cubicBezTo>
                  <a:pt x="53471" y="63877"/>
                  <a:pt x="58082" y="63877"/>
                  <a:pt x="60962" y="61085"/>
                </a:cubicBezTo>
                <a:cubicBezTo>
                  <a:pt x="63925" y="58123"/>
                  <a:pt x="63925" y="53503"/>
                  <a:pt x="60962" y="50631"/>
                </a:cubicBezTo>
                <a:lnTo>
                  <a:pt x="19495" y="9082"/>
                </a:lnTo>
                <a:cubicBezTo>
                  <a:pt x="16623" y="6211"/>
                  <a:pt x="12003" y="6211"/>
                  <a:pt x="9219" y="9082"/>
                </a:cubicBezTo>
                <a:cubicBezTo>
                  <a:pt x="6169" y="12044"/>
                  <a:pt x="6169" y="16665"/>
                  <a:pt x="9219" y="19537"/>
                </a:cubicBezTo>
                <a:lnTo>
                  <a:pt x="50678" y="61085"/>
                </a:lnTo>
                <a:close/>
                <a:moveTo>
                  <a:pt x="73325" y="38348"/>
                </a:moveTo>
                <a:lnTo>
                  <a:pt x="73325" y="38348"/>
                </a:lnTo>
                <a:cubicBezTo>
                  <a:pt x="76118" y="41221"/>
                  <a:pt x="80729" y="41221"/>
                  <a:pt x="83611" y="38348"/>
                </a:cubicBezTo>
                <a:cubicBezTo>
                  <a:pt x="86572" y="35475"/>
                  <a:pt x="86572" y="30856"/>
                  <a:pt x="83611" y="27983"/>
                </a:cubicBezTo>
                <a:lnTo>
                  <a:pt x="65316" y="9689"/>
                </a:lnTo>
                <a:cubicBezTo>
                  <a:pt x="62444" y="6906"/>
                  <a:pt x="57823" y="6906"/>
                  <a:pt x="55040" y="9689"/>
                </a:cubicBezTo>
                <a:cubicBezTo>
                  <a:pt x="52079" y="12481"/>
                  <a:pt x="52079" y="17360"/>
                  <a:pt x="55040" y="20053"/>
                </a:cubicBezTo>
                <a:lnTo>
                  <a:pt x="73325" y="38348"/>
                </a:lnTo>
                <a:close/>
                <a:moveTo>
                  <a:pt x="68446" y="135386"/>
                </a:moveTo>
                <a:lnTo>
                  <a:pt x="68446" y="135386"/>
                </a:lnTo>
                <a:cubicBezTo>
                  <a:pt x="67581" y="128420"/>
                  <a:pt x="67055" y="121364"/>
                  <a:pt x="66886" y="114477"/>
                </a:cubicBezTo>
                <a:lnTo>
                  <a:pt x="114445" y="66837"/>
                </a:lnTo>
                <a:cubicBezTo>
                  <a:pt x="121412" y="67007"/>
                  <a:pt x="128378" y="67614"/>
                  <a:pt x="135345" y="68488"/>
                </a:cubicBezTo>
                <a:cubicBezTo>
                  <a:pt x="143800" y="69620"/>
                  <a:pt x="152336" y="71191"/>
                  <a:pt x="160606" y="73626"/>
                </a:cubicBezTo>
                <a:cubicBezTo>
                  <a:pt x="161826" y="73973"/>
                  <a:pt x="163218" y="74152"/>
                  <a:pt x="164529" y="74062"/>
                </a:cubicBezTo>
                <a:cubicBezTo>
                  <a:pt x="171238" y="73893"/>
                  <a:pt x="176634" y="68140"/>
                  <a:pt x="176286" y="61344"/>
                </a:cubicBezTo>
                <a:cubicBezTo>
                  <a:pt x="175938" y="51852"/>
                  <a:pt x="173852" y="42532"/>
                  <a:pt x="170195" y="33557"/>
                </a:cubicBezTo>
                <a:cubicBezTo>
                  <a:pt x="168793" y="30508"/>
                  <a:pt x="167233" y="27288"/>
                  <a:pt x="165483" y="24237"/>
                </a:cubicBezTo>
                <a:cubicBezTo>
                  <a:pt x="172112" y="22756"/>
                  <a:pt x="178989" y="22587"/>
                  <a:pt x="185786" y="23890"/>
                </a:cubicBezTo>
                <a:cubicBezTo>
                  <a:pt x="196846" y="25718"/>
                  <a:pt x="207469" y="30686"/>
                  <a:pt x="216184" y="39133"/>
                </a:cubicBezTo>
                <a:lnTo>
                  <a:pt x="216622" y="39659"/>
                </a:lnTo>
                <a:cubicBezTo>
                  <a:pt x="224719" y="47580"/>
                  <a:pt x="229690" y="57517"/>
                  <a:pt x="231864" y="67702"/>
                </a:cubicBezTo>
                <a:cubicBezTo>
                  <a:pt x="234300" y="78335"/>
                  <a:pt x="233345" y="89484"/>
                  <a:pt x="229421" y="99761"/>
                </a:cubicBezTo>
                <a:cubicBezTo>
                  <a:pt x="227682" y="104114"/>
                  <a:pt x="228903" y="109600"/>
                  <a:pt x="232730" y="112998"/>
                </a:cubicBezTo>
                <a:lnTo>
                  <a:pt x="236566" y="116663"/>
                </a:lnTo>
                <a:lnTo>
                  <a:pt x="239616" y="119795"/>
                </a:lnTo>
                <a:lnTo>
                  <a:pt x="240053" y="120231"/>
                </a:lnTo>
                <a:cubicBezTo>
                  <a:pt x="263566" y="143575"/>
                  <a:pt x="279246" y="171885"/>
                  <a:pt x="287086" y="201410"/>
                </a:cubicBezTo>
                <a:cubicBezTo>
                  <a:pt x="294757" y="229899"/>
                  <a:pt x="295454" y="260119"/>
                  <a:pt x="288826" y="288956"/>
                </a:cubicBezTo>
                <a:cubicBezTo>
                  <a:pt x="260087" y="295405"/>
                  <a:pt x="230116" y="294700"/>
                  <a:pt x="201547" y="287128"/>
                </a:cubicBezTo>
                <a:cubicBezTo>
                  <a:pt x="171754" y="279111"/>
                  <a:pt x="143533" y="263349"/>
                  <a:pt x="120190" y="240005"/>
                </a:cubicBezTo>
                <a:lnTo>
                  <a:pt x="116791" y="236696"/>
                </a:lnTo>
                <a:lnTo>
                  <a:pt x="116712" y="236696"/>
                </a:lnTo>
                <a:lnTo>
                  <a:pt x="113402" y="233030"/>
                </a:lnTo>
                <a:cubicBezTo>
                  <a:pt x="110084" y="229115"/>
                  <a:pt x="104687" y="227455"/>
                  <a:pt x="99719" y="229462"/>
                </a:cubicBezTo>
                <a:cubicBezTo>
                  <a:pt x="89443" y="233378"/>
                  <a:pt x="78205" y="234083"/>
                  <a:pt x="67751" y="231817"/>
                </a:cubicBezTo>
                <a:cubicBezTo>
                  <a:pt x="57475" y="229721"/>
                  <a:pt x="47628" y="224583"/>
                  <a:pt x="39618" y="216573"/>
                </a:cubicBezTo>
                <a:lnTo>
                  <a:pt x="39618" y="216653"/>
                </a:lnTo>
                <a:cubicBezTo>
                  <a:pt x="30824" y="207859"/>
                  <a:pt x="25597" y="197146"/>
                  <a:pt x="23848" y="185648"/>
                </a:cubicBezTo>
                <a:cubicBezTo>
                  <a:pt x="22715" y="179110"/>
                  <a:pt x="22804" y="172144"/>
                  <a:pt x="24205" y="165436"/>
                </a:cubicBezTo>
                <a:cubicBezTo>
                  <a:pt x="27336" y="167185"/>
                  <a:pt x="30475" y="168834"/>
                  <a:pt x="33606" y="170146"/>
                </a:cubicBezTo>
                <a:cubicBezTo>
                  <a:pt x="42490" y="173803"/>
                  <a:pt x="51722" y="175721"/>
                  <a:pt x="61132" y="176328"/>
                </a:cubicBezTo>
                <a:cubicBezTo>
                  <a:pt x="62444" y="176328"/>
                  <a:pt x="63925" y="176237"/>
                  <a:pt x="65137" y="175721"/>
                </a:cubicBezTo>
                <a:cubicBezTo>
                  <a:pt x="71765" y="174150"/>
                  <a:pt x="75422" y="167185"/>
                  <a:pt x="73673" y="160736"/>
                </a:cubicBezTo>
                <a:cubicBezTo>
                  <a:pt x="71408" y="152370"/>
                  <a:pt x="69669" y="143833"/>
                  <a:pt x="68446" y="135386"/>
                </a:cubicBezTo>
                <a:close/>
                <a:moveTo>
                  <a:pt x="42490" y="110303"/>
                </a:moveTo>
                <a:lnTo>
                  <a:pt x="42490" y="110303"/>
                </a:lnTo>
                <a:cubicBezTo>
                  <a:pt x="42490" y="119795"/>
                  <a:pt x="43017" y="129115"/>
                  <a:pt x="44239" y="138605"/>
                </a:cubicBezTo>
                <a:cubicBezTo>
                  <a:pt x="44756" y="141925"/>
                  <a:pt x="45104" y="145233"/>
                  <a:pt x="45719" y="148543"/>
                </a:cubicBezTo>
                <a:lnTo>
                  <a:pt x="43105" y="147499"/>
                </a:lnTo>
                <a:cubicBezTo>
                  <a:pt x="37093" y="145054"/>
                  <a:pt x="31519" y="141488"/>
                  <a:pt x="26551" y="136867"/>
                </a:cubicBezTo>
                <a:cubicBezTo>
                  <a:pt x="21591" y="132335"/>
                  <a:pt x="13831" y="132602"/>
                  <a:pt x="9219" y="137473"/>
                </a:cubicBezTo>
                <a:cubicBezTo>
                  <a:pt x="8346" y="138605"/>
                  <a:pt x="7560" y="139569"/>
                  <a:pt x="7123" y="140702"/>
                </a:cubicBezTo>
                <a:cubicBezTo>
                  <a:pt x="-538" y="155946"/>
                  <a:pt x="-2974" y="173107"/>
                  <a:pt x="-360" y="189564"/>
                </a:cubicBezTo>
                <a:cubicBezTo>
                  <a:pt x="2253" y="205941"/>
                  <a:pt x="9737" y="221363"/>
                  <a:pt x="22287" y="233904"/>
                </a:cubicBezTo>
                <a:lnTo>
                  <a:pt x="22287" y="233904"/>
                </a:lnTo>
                <a:lnTo>
                  <a:pt x="22287" y="233904"/>
                </a:lnTo>
                <a:cubicBezTo>
                  <a:pt x="33606" y="245490"/>
                  <a:pt x="47806" y="252716"/>
                  <a:pt x="62524" y="255944"/>
                </a:cubicBezTo>
                <a:cubicBezTo>
                  <a:pt x="75074" y="258558"/>
                  <a:pt x="87963" y="258211"/>
                  <a:pt x="100504" y="254981"/>
                </a:cubicBezTo>
                <a:lnTo>
                  <a:pt x="102769" y="257247"/>
                </a:lnTo>
                <a:lnTo>
                  <a:pt x="102947" y="257595"/>
                </a:lnTo>
                <a:lnTo>
                  <a:pt x="102769" y="257595"/>
                </a:lnTo>
                <a:cubicBezTo>
                  <a:pt x="129253" y="283908"/>
                  <a:pt x="161309" y="301757"/>
                  <a:pt x="195106" y="310819"/>
                </a:cubicBezTo>
                <a:cubicBezTo>
                  <a:pt x="230116" y="320319"/>
                  <a:pt x="267053" y="320319"/>
                  <a:pt x="302072" y="310819"/>
                </a:cubicBezTo>
                <a:cubicBezTo>
                  <a:pt x="306514" y="309686"/>
                  <a:pt x="309734" y="306289"/>
                  <a:pt x="310867" y="302113"/>
                </a:cubicBezTo>
                <a:lnTo>
                  <a:pt x="310867" y="301935"/>
                </a:lnTo>
                <a:lnTo>
                  <a:pt x="310867" y="301846"/>
                </a:lnTo>
                <a:cubicBezTo>
                  <a:pt x="320188" y="266917"/>
                  <a:pt x="320188" y="230069"/>
                  <a:pt x="310777" y="195138"/>
                </a:cubicBezTo>
                <a:cubicBezTo>
                  <a:pt x="301724" y="161431"/>
                  <a:pt x="283867" y="129204"/>
                  <a:pt x="257473" y="102900"/>
                </a:cubicBezTo>
                <a:lnTo>
                  <a:pt x="256689" y="102027"/>
                </a:lnTo>
                <a:lnTo>
                  <a:pt x="254949" y="100457"/>
                </a:lnTo>
                <a:cubicBezTo>
                  <a:pt x="258348" y="88084"/>
                  <a:pt x="258606" y="75026"/>
                  <a:pt x="255903" y="62475"/>
                </a:cubicBezTo>
                <a:cubicBezTo>
                  <a:pt x="252773" y="47848"/>
                  <a:pt x="245450" y="33737"/>
                  <a:pt x="233953" y="22319"/>
                </a:cubicBezTo>
                <a:lnTo>
                  <a:pt x="233256" y="21624"/>
                </a:lnTo>
                <a:cubicBezTo>
                  <a:pt x="220885" y="9609"/>
                  <a:pt x="205560" y="2197"/>
                  <a:pt x="189613" y="-408"/>
                </a:cubicBezTo>
                <a:cubicBezTo>
                  <a:pt x="172977" y="-2942"/>
                  <a:pt x="155735" y="-497"/>
                  <a:pt x="140223" y="7254"/>
                </a:cubicBezTo>
                <a:cubicBezTo>
                  <a:pt x="134300" y="10215"/>
                  <a:pt x="131865" y="17708"/>
                  <a:pt x="134827" y="23720"/>
                </a:cubicBezTo>
                <a:cubicBezTo>
                  <a:pt x="135345" y="24675"/>
                  <a:pt x="136049" y="25718"/>
                  <a:pt x="136914" y="26593"/>
                </a:cubicBezTo>
                <a:cubicBezTo>
                  <a:pt x="141446" y="31472"/>
                  <a:pt x="145103" y="37126"/>
                  <a:pt x="147546" y="43057"/>
                </a:cubicBezTo>
                <a:lnTo>
                  <a:pt x="148590" y="45751"/>
                </a:lnTo>
                <a:cubicBezTo>
                  <a:pt x="145281" y="45145"/>
                  <a:pt x="141794" y="44619"/>
                  <a:pt x="138485" y="44190"/>
                </a:cubicBezTo>
                <a:cubicBezTo>
                  <a:pt x="128726" y="42880"/>
                  <a:pt x="118977" y="42442"/>
                  <a:pt x="109219" y="42532"/>
                </a:cubicBezTo>
                <a:cubicBezTo>
                  <a:pt x="105909" y="42532"/>
                  <a:pt x="102947" y="43834"/>
                  <a:pt x="100683" y="45930"/>
                </a:cubicBezTo>
                <a:lnTo>
                  <a:pt x="100683" y="45930"/>
                </a:lnTo>
                <a:lnTo>
                  <a:pt x="45888" y="100634"/>
                </a:lnTo>
                <a:cubicBezTo>
                  <a:pt x="43364" y="103329"/>
                  <a:pt x="42142" y="106727"/>
                  <a:pt x="42490" y="110303"/>
                </a:cubicBezTo>
                <a:close/>
                <a:moveTo>
                  <a:pt x="211305" y="242272"/>
                </a:moveTo>
                <a:lnTo>
                  <a:pt x="211305" y="242272"/>
                </a:lnTo>
                <a:cubicBezTo>
                  <a:pt x="194143" y="242272"/>
                  <a:pt x="180300" y="228507"/>
                  <a:pt x="180300" y="211257"/>
                </a:cubicBezTo>
                <a:cubicBezTo>
                  <a:pt x="180300" y="194184"/>
                  <a:pt x="194143" y="180422"/>
                  <a:pt x="211305" y="180422"/>
                </a:cubicBezTo>
                <a:cubicBezTo>
                  <a:pt x="228377" y="180422"/>
                  <a:pt x="242319" y="194184"/>
                  <a:pt x="242319" y="211257"/>
                </a:cubicBezTo>
                <a:cubicBezTo>
                  <a:pt x="242319" y="228507"/>
                  <a:pt x="228377" y="242272"/>
                  <a:pt x="211305" y="242272"/>
                </a:cubicBezTo>
                <a:close/>
                <a:moveTo>
                  <a:pt x="257036" y="211257"/>
                </a:moveTo>
                <a:lnTo>
                  <a:pt x="257036" y="211257"/>
                </a:lnTo>
                <a:cubicBezTo>
                  <a:pt x="257036" y="185996"/>
                  <a:pt x="236566" y="165615"/>
                  <a:pt x="211305" y="165615"/>
                </a:cubicBezTo>
                <a:cubicBezTo>
                  <a:pt x="186045" y="165615"/>
                  <a:pt x="165483" y="185996"/>
                  <a:pt x="165483" y="211257"/>
                </a:cubicBezTo>
                <a:cubicBezTo>
                  <a:pt x="165483" y="236340"/>
                  <a:pt x="186045" y="256900"/>
                  <a:pt x="211305" y="256900"/>
                </a:cubicBezTo>
                <a:cubicBezTo>
                  <a:pt x="236566" y="256900"/>
                  <a:pt x="257036" y="236518"/>
                  <a:pt x="257036" y="211257"/>
                </a:cubicBezTo>
                <a:close/>
                <a:moveTo>
                  <a:pt x="28031" y="83562"/>
                </a:moveTo>
                <a:cubicBezTo>
                  <a:pt x="30824" y="86524"/>
                  <a:pt x="35524" y="86524"/>
                  <a:pt x="38316" y="83562"/>
                </a:cubicBezTo>
                <a:cubicBezTo>
                  <a:pt x="41188" y="80859"/>
                  <a:pt x="41188" y="76150"/>
                  <a:pt x="38316" y="73108"/>
                </a:cubicBezTo>
                <a:lnTo>
                  <a:pt x="20111" y="54983"/>
                </a:lnTo>
                <a:cubicBezTo>
                  <a:pt x="17229" y="52021"/>
                  <a:pt x="12439" y="52021"/>
                  <a:pt x="9657" y="54983"/>
                </a:cubicBezTo>
                <a:cubicBezTo>
                  <a:pt x="6776" y="57865"/>
                  <a:pt x="6776" y="62475"/>
                  <a:pt x="9657" y="65437"/>
                </a:cubicBezTo>
                <a:lnTo>
                  <a:pt x="28031" y="83562"/>
                </a:lnTo>
                <a:lnTo>
                  <a:pt x="28031" y="83562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4" name="图形 53"/>
          <p:cNvSpPr/>
          <p:nvPr/>
        </p:nvSpPr>
        <p:spPr>
          <a:xfrm flipV="1">
            <a:off x="993374" y="5575972"/>
            <a:ext cx="319200" cy="319313"/>
          </a:xfrm>
          <a:custGeom>
            <a:avLst/>
            <a:gdLst>
              <a:gd name="connsiteX0" fmla="*/ 279909 w 319200"/>
              <a:gd name="connsiteY0" fmla="*/ 269492 h 319313"/>
              <a:gd name="connsiteX1" fmla="*/ 279909 w 319200"/>
              <a:gd name="connsiteY1" fmla="*/ 269492 h 319313"/>
              <a:gd name="connsiteX2" fmla="*/ 251440 w 319200"/>
              <a:gd name="connsiteY2" fmla="*/ 240751 h 319313"/>
              <a:gd name="connsiteX3" fmla="*/ 267359 w 319200"/>
              <a:gd name="connsiteY3" fmla="*/ 236505 h 319313"/>
              <a:gd name="connsiteX4" fmla="*/ 296009 w 319200"/>
              <a:gd name="connsiteY4" fmla="*/ 265065 h 319313"/>
              <a:gd name="connsiteX5" fmla="*/ 279909 w 319200"/>
              <a:gd name="connsiteY5" fmla="*/ 269492 h 319313"/>
              <a:gd name="connsiteX6" fmla="*/ 265059 w 319200"/>
              <a:gd name="connsiteY6" fmla="*/ 295923 h 319313"/>
              <a:gd name="connsiteX7" fmla="*/ 265059 w 319200"/>
              <a:gd name="connsiteY7" fmla="*/ 295923 h 319313"/>
              <a:gd name="connsiteX8" fmla="*/ 236410 w 319200"/>
              <a:gd name="connsiteY8" fmla="*/ 267364 h 319313"/>
              <a:gd name="connsiteX9" fmla="*/ 240828 w 319200"/>
              <a:gd name="connsiteY9" fmla="*/ 251364 h 319313"/>
              <a:gd name="connsiteX10" fmla="*/ 269478 w 319200"/>
              <a:gd name="connsiteY10" fmla="*/ 280014 h 319313"/>
              <a:gd name="connsiteX11" fmla="*/ 265059 w 319200"/>
              <a:gd name="connsiteY11" fmla="*/ 295923 h 319313"/>
              <a:gd name="connsiteX12" fmla="*/ 166107 w 319200"/>
              <a:gd name="connsiteY12" fmla="*/ 183977 h 319313"/>
              <a:gd name="connsiteX13" fmla="*/ 166107 w 319200"/>
              <a:gd name="connsiteY13" fmla="*/ 183977 h 319313"/>
              <a:gd name="connsiteX14" fmla="*/ 155757 w 319200"/>
              <a:gd name="connsiteY14" fmla="*/ 185744 h 319313"/>
              <a:gd name="connsiteX15" fmla="*/ 134541 w 319200"/>
              <a:gd name="connsiteY15" fmla="*/ 176905 h 319313"/>
              <a:gd name="connsiteX16" fmla="*/ 134541 w 319200"/>
              <a:gd name="connsiteY16" fmla="*/ 176905 h 319313"/>
              <a:gd name="connsiteX17" fmla="*/ 125786 w 319200"/>
              <a:gd name="connsiteY17" fmla="*/ 155681 h 319313"/>
              <a:gd name="connsiteX18" fmla="*/ 134541 w 319200"/>
              <a:gd name="connsiteY18" fmla="*/ 134637 h 319313"/>
              <a:gd name="connsiteX19" fmla="*/ 155757 w 319200"/>
              <a:gd name="connsiteY19" fmla="*/ 125790 h 319313"/>
              <a:gd name="connsiteX20" fmla="*/ 176891 w 319200"/>
              <a:gd name="connsiteY20" fmla="*/ 134456 h 319313"/>
              <a:gd name="connsiteX21" fmla="*/ 176891 w 319200"/>
              <a:gd name="connsiteY21" fmla="*/ 134637 h 319313"/>
              <a:gd name="connsiteX22" fmla="*/ 185647 w 319200"/>
              <a:gd name="connsiteY22" fmla="*/ 155681 h 319313"/>
              <a:gd name="connsiteX23" fmla="*/ 183881 w 319200"/>
              <a:gd name="connsiteY23" fmla="*/ 166121 h 319313"/>
              <a:gd name="connsiteX24" fmla="*/ 164604 w 319200"/>
              <a:gd name="connsiteY24" fmla="*/ 146924 h 319313"/>
              <a:gd name="connsiteX25" fmla="*/ 146919 w 319200"/>
              <a:gd name="connsiteY25" fmla="*/ 146924 h 319313"/>
              <a:gd name="connsiteX26" fmla="*/ 146919 w 319200"/>
              <a:gd name="connsiteY26" fmla="*/ 164527 h 319313"/>
              <a:gd name="connsiteX27" fmla="*/ 166107 w 319200"/>
              <a:gd name="connsiteY27" fmla="*/ 183977 h 319313"/>
              <a:gd name="connsiteX28" fmla="*/ 155757 w 319200"/>
              <a:gd name="connsiteY28" fmla="*/ 200602 h 319313"/>
              <a:gd name="connsiteX29" fmla="*/ 155757 w 319200"/>
              <a:gd name="connsiteY29" fmla="*/ 200602 h 319313"/>
              <a:gd name="connsiteX30" fmla="*/ 177515 w 319200"/>
              <a:gd name="connsiteY30" fmla="*/ 195124 h 319313"/>
              <a:gd name="connsiteX31" fmla="*/ 204744 w 319200"/>
              <a:gd name="connsiteY31" fmla="*/ 222442 h 319313"/>
              <a:gd name="connsiteX32" fmla="*/ 155757 w 319200"/>
              <a:gd name="connsiteY32" fmla="*/ 238271 h 319313"/>
              <a:gd name="connsiteX33" fmla="*/ 97398 w 319200"/>
              <a:gd name="connsiteY33" fmla="*/ 214220 h 319313"/>
              <a:gd name="connsiteX34" fmla="*/ 97398 w 319200"/>
              <a:gd name="connsiteY34" fmla="*/ 214310 h 319313"/>
              <a:gd name="connsiteX35" fmla="*/ 97398 w 319200"/>
              <a:gd name="connsiteY35" fmla="*/ 214220 h 319313"/>
              <a:gd name="connsiteX36" fmla="*/ 73167 w 319200"/>
              <a:gd name="connsiteY36" fmla="*/ 155681 h 319313"/>
              <a:gd name="connsiteX37" fmla="*/ 97398 w 319200"/>
              <a:gd name="connsiteY37" fmla="*/ 97412 h 319313"/>
              <a:gd name="connsiteX38" fmla="*/ 155757 w 319200"/>
              <a:gd name="connsiteY38" fmla="*/ 73090 h 319313"/>
              <a:gd name="connsiteX39" fmla="*/ 213772 w 319200"/>
              <a:gd name="connsiteY39" fmla="*/ 96967 h 319313"/>
              <a:gd name="connsiteX40" fmla="*/ 214125 w 319200"/>
              <a:gd name="connsiteY40" fmla="*/ 97412 h 319313"/>
              <a:gd name="connsiteX41" fmla="*/ 238346 w 319200"/>
              <a:gd name="connsiteY41" fmla="*/ 155681 h 319313"/>
              <a:gd name="connsiteX42" fmla="*/ 222437 w 319200"/>
              <a:gd name="connsiteY42" fmla="*/ 204668 h 319313"/>
              <a:gd name="connsiteX43" fmla="*/ 195020 w 319200"/>
              <a:gd name="connsiteY43" fmla="*/ 177611 h 319313"/>
              <a:gd name="connsiteX44" fmla="*/ 200678 w 319200"/>
              <a:gd name="connsiteY44" fmla="*/ 155681 h 319313"/>
              <a:gd name="connsiteX45" fmla="*/ 187503 w 319200"/>
              <a:gd name="connsiteY45" fmla="*/ 124024 h 319313"/>
              <a:gd name="connsiteX46" fmla="*/ 187413 w 319200"/>
              <a:gd name="connsiteY46" fmla="*/ 124024 h 319313"/>
              <a:gd name="connsiteX47" fmla="*/ 155757 w 319200"/>
              <a:gd name="connsiteY47" fmla="*/ 110850 h 319313"/>
              <a:gd name="connsiteX48" fmla="*/ 124100 w 319200"/>
              <a:gd name="connsiteY48" fmla="*/ 124024 h 319313"/>
              <a:gd name="connsiteX49" fmla="*/ 124100 w 319200"/>
              <a:gd name="connsiteY49" fmla="*/ 124024 h 319313"/>
              <a:gd name="connsiteX50" fmla="*/ 110835 w 319200"/>
              <a:gd name="connsiteY50" fmla="*/ 155681 h 319313"/>
              <a:gd name="connsiteX51" fmla="*/ 124100 w 319200"/>
              <a:gd name="connsiteY51" fmla="*/ 187336 h 319313"/>
              <a:gd name="connsiteX52" fmla="*/ 124100 w 319200"/>
              <a:gd name="connsiteY52" fmla="*/ 187517 h 319313"/>
              <a:gd name="connsiteX53" fmla="*/ 155757 w 319200"/>
              <a:gd name="connsiteY53" fmla="*/ 200602 h 319313"/>
              <a:gd name="connsiteX54" fmla="*/ 282208 w 319200"/>
              <a:gd name="connsiteY54" fmla="*/ 194055 h 319313"/>
              <a:gd name="connsiteX55" fmla="*/ 282208 w 319200"/>
              <a:gd name="connsiteY55" fmla="*/ 194055 h 319313"/>
              <a:gd name="connsiteX56" fmla="*/ 290522 w 319200"/>
              <a:gd name="connsiteY56" fmla="*/ 209712 h 319313"/>
              <a:gd name="connsiteX57" fmla="*/ 305997 w 319200"/>
              <a:gd name="connsiteY57" fmla="*/ 201399 h 319313"/>
              <a:gd name="connsiteX58" fmla="*/ 311040 w 319200"/>
              <a:gd name="connsiteY58" fmla="*/ 178852 h 319313"/>
              <a:gd name="connsiteX59" fmla="*/ 312715 w 319200"/>
              <a:gd name="connsiteY59" fmla="*/ 155681 h 319313"/>
              <a:gd name="connsiteX60" fmla="*/ 266825 w 319200"/>
              <a:gd name="connsiteY60" fmla="*/ 44793 h 319313"/>
              <a:gd name="connsiteX61" fmla="*/ 155757 w 319200"/>
              <a:gd name="connsiteY61" fmla="*/ -1369 h 319313"/>
              <a:gd name="connsiteX62" fmla="*/ 44698 w 319200"/>
              <a:gd name="connsiteY62" fmla="*/ 44793 h 319313"/>
              <a:gd name="connsiteX63" fmla="*/ -1373 w 319200"/>
              <a:gd name="connsiteY63" fmla="*/ 155681 h 319313"/>
              <a:gd name="connsiteX64" fmla="*/ 44698 w 319200"/>
              <a:gd name="connsiteY64" fmla="*/ 266921 h 319313"/>
              <a:gd name="connsiteX65" fmla="*/ 155757 w 319200"/>
              <a:gd name="connsiteY65" fmla="*/ 312730 h 319313"/>
              <a:gd name="connsiteX66" fmla="*/ 178748 w 319200"/>
              <a:gd name="connsiteY66" fmla="*/ 310963 h 319313"/>
              <a:gd name="connsiteX67" fmla="*/ 201385 w 319200"/>
              <a:gd name="connsiteY67" fmla="*/ 306092 h 319313"/>
              <a:gd name="connsiteX68" fmla="*/ 209697 w 319200"/>
              <a:gd name="connsiteY68" fmla="*/ 290536 h 319313"/>
              <a:gd name="connsiteX69" fmla="*/ 194140 w 319200"/>
              <a:gd name="connsiteY69" fmla="*/ 282223 h 319313"/>
              <a:gd name="connsiteX70" fmla="*/ 175216 w 319200"/>
              <a:gd name="connsiteY70" fmla="*/ 286470 h 319313"/>
              <a:gd name="connsiteX71" fmla="*/ 155757 w 319200"/>
              <a:gd name="connsiteY71" fmla="*/ 287973 h 319313"/>
              <a:gd name="connsiteX72" fmla="*/ 62382 w 319200"/>
              <a:gd name="connsiteY72" fmla="*/ 249065 h 319313"/>
              <a:gd name="connsiteX73" fmla="*/ 23646 w 319200"/>
              <a:gd name="connsiteY73" fmla="*/ 155681 h 319313"/>
              <a:gd name="connsiteX74" fmla="*/ 62382 w 319200"/>
              <a:gd name="connsiteY74" fmla="*/ 62306 h 319313"/>
              <a:gd name="connsiteX75" fmla="*/ 155757 w 319200"/>
              <a:gd name="connsiteY75" fmla="*/ 23660 h 319313"/>
              <a:gd name="connsiteX76" fmla="*/ 249140 w 319200"/>
              <a:gd name="connsiteY76" fmla="*/ 62306 h 319313"/>
              <a:gd name="connsiteX77" fmla="*/ 287870 w 319200"/>
              <a:gd name="connsiteY77" fmla="*/ 155681 h 319313"/>
              <a:gd name="connsiteX78" fmla="*/ 286457 w 319200"/>
              <a:gd name="connsiteY78" fmla="*/ 175139 h 319313"/>
              <a:gd name="connsiteX79" fmla="*/ 282208 w 319200"/>
              <a:gd name="connsiteY79" fmla="*/ 194055 h 319313"/>
              <a:gd name="connsiteX80" fmla="*/ 222873 w 319200"/>
              <a:gd name="connsiteY80" fmla="*/ 274880 h 319313"/>
              <a:gd name="connsiteX81" fmla="*/ 263637 w 319200"/>
              <a:gd name="connsiteY81" fmla="*/ 315826 h 319313"/>
              <a:gd name="connsiteX82" fmla="*/ 274160 w 319200"/>
              <a:gd name="connsiteY82" fmla="*/ 315826 h 319313"/>
              <a:gd name="connsiteX83" fmla="*/ 276196 w 319200"/>
              <a:gd name="connsiteY83" fmla="*/ 312466 h 319313"/>
              <a:gd name="connsiteX84" fmla="*/ 276196 w 319200"/>
              <a:gd name="connsiteY84" fmla="*/ 312376 h 319313"/>
              <a:gd name="connsiteX85" fmla="*/ 276196 w 319200"/>
              <a:gd name="connsiteY85" fmla="*/ 312195 h 319313"/>
              <a:gd name="connsiteX86" fmla="*/ 283803 w 319200"/>
              <a:gd name="connsiteY86" fmla="*/ 283900 h 319313"/>
              <a:gd name="connsiteX87" fmla="*/ 312100 w 319200"/>
              <a:gd name="connsiteY87" fmla="*/ 276293 h 319313"/>
              <a:gd name="connsiteX88" fmla="*/ 312271 w 319200"/>
              <a:gd name="connsiteY88" fmla="*/ 276211 h 319313"/>
              <a:gd name="connsiteX89" fmla="*/ 312362 w 319200"/>
              <a:gd name="connsiteY89" fmla="*/ 276211 h 319313"/>
              <a:gd name="connsiteX90" fmla="*/ 315640 w 319200"/>
              <a:gd name="connsiteY90" fmla="*/ 274264 h 319313"/>
              <a:gd name="connsiteX91" fmla="*/ 315640 w 319200"/>
              <a:gd name="connsiteY91" fmla="*/ 263742 h 319313"/>
              <a:gd name="connsiteX92" fmla="*/ 274956 w 319200"/>
              <a:gd name="connsiteY92" fmla="*/ 222977 h 319313"/>
              <a:gd name="connsiteX93" fmla="*/ 267621 w 319200"/>
              <a:gd name="connsiteY93" fmla="*/ 221031 h 319313"/>
              <a:gd name="connsiteX94" fmla="*/ 244721 w 319200"/>
              <a:gd name="connsiteY94" fmla="*/ 227133 h 319313"/>
              <a:gd name="connsiteX95" fmla="*/ 233041 w 319200"/>
              <a:gd name="connsiteY95" fmla="*/ 215280 h 319313"/>
              <a:gd name="connsiteX96" fmla="*/ 253296 w 319200"/>
              <a:gd name="connsiteY96" fmla="*/ 155681 h 319313"/>
              <a:gd name="connsiteX97" fmla="*/ 224729 w 319200"/>
              <a:gd name="connsiteY97" fmla="*/ 86799 h 319313"/>
              <a:gd name="connsiteX98" fmla="*/ 224375 w 319200"/>
              <a:gd name="connsiteY98" fmla="*/ 86527 h 319313"/>
              <a:gd name="connsiteX99" fmla="*/ 155757 w 319200"/>
              <a:gd name="connsiteY99" fmla="*/ 58059 h 319313"/>
              <a:gd name="connsiteX100" fmla="*/ 86785 w 319200"/>
              <a:gd name="connsiteY100" fmla="*/ 86799 h 319313"/>
              <a:gd name="connsiteX101" fmla="*/ 58136 w 319200"/>
              <a:gd name="connsiteY101" fmla="*/ 155681 h 319313"/>
              <a:gd name="connsiteX102" fmla="*/ 86785 w 319200"/>
              <a:gd name="connsiteY102" fmla="*/ 224743 h 319313"/>
              <a:gd name="connsiteX103" fmla="*/ 155757 w 319200"/>
              <a:gd name="connsiteY103" fmla="*/ 253302 h 319313"/>
              <a:gd name="connsiteX104" fmla="*/ 215356 w 319200"/>
              <a:gd name="connsiteY104" fmla="*/ 233055 h 319313"/>
              <a:gd name="connsiteX105" fmla="*/ 227119 w 319200"/>
              <a:gd name="connsiteY105" fmla="*/ 244636 h 319313"/>
              <a:gd name="connsiteX106" fmla="*/ 220934 w 319200"/>
              <a:gd name="connsiteY106" fmla="*/ 267717 h 319313"/>
              <a:gd name="connsiteX107" fmla="*/ 222873 w 319200"/>
              <a:gd name="connsiteY107" fmla="*/ 274880 h 319313"/>
              <a:gd name="connsiteX108" fmla="*/ 222873 w 319200"/>
              <a:gd name="connsiteY108" fmla="*/ 274880 h 319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319200" h="319313">
                <a:moveTo>
                  <a:pt x="279909" y="269492"/>
                </a:moveTo>
                <a:lnTo>
                  <a:pt x="279909" y="269492"/>
                </a:lnTo>
                <a:lnTo>
                  <a:pt x="251440" y="240751"/>
                </a:lnTo>
                <a:lnTo>
                  <a:pt x="267359" y="236505"/>
                </a:lnTo>
                <a:lnTo>
                  <a:pt x="296009" y="265065"/>
                </a:lnTo>
                <a:lnTo>
                  <a:pt x="279909" y="269492"/>
                </a:lnTo>
                <a:close/>
                <a:moveTo>
                  <a:pt x="265059" y="295923"/>
                </a:moveTo>
                <a:lnTo>
                  <a:pt x="265059" y="295923"/>
                </a:lnTo>
                <a:lnTo>
                  <a:pt x="236410" y="267364"/>
                </a:lnTo>
                <a:lnTo>
                  <a:pt x="240828" y="251364"/>
                </a:lnTo>
                <a:lnTo>
                  <a:pt x="269478" y="280014"/>
                </a:lnTo>
                <a:lnTo>
                  <a:pt x="265059" y="295923"/>
                </a:lnTo>
                <a:close/>
                <a:moveTo>
                  <a:pt x="166107" y="183977"/>
                </a:moveTo>
                <a:lnTo>
                  <a:pt x="166107" y="183977"/>
                </a:lnTo>
                <a:cubicBezTo>
                  <a:pt x="163009" y="185127"/>
                  <a:pt x="159388" y="185744"/>
                  <a:pt x="155757" y="185744"/>
                </a:cubicBezTo>
                <a:cubicBezTo>
                  <a:pt x="147444" y="185744"/>
                  <a:pt x="140020" y="182383"/>
                  <a:pt x="134541" y="176905"/>
                </a:cubicBezTo>
                <a:lnTo>
                  <a:pt x="134541" y="176905"/>
                </a:lnTo>
                <a:cubicBezTo>
                  <a:pt x="129234" y="171599"/>
                  <a:pt x="125786" y="163992"/>
                  <a:pt x="125786" y="155681"/>
                </a:cubicBezTo>
                <a:cubicBezTo>
                  <a:pt x="125786" y="147368"/>
                  <a:pt x="129234" y="140033"/>
                  <a:pt x="134541" y="134637"/>
                </a:cubicBezTo>
                <a:cubicBezTo>
                  <a:pt x="140020" y="129239"/>
                  <a:pt x="147444" y="125790"/>
                  <a:pt x="155757" y="125790"/>
                </a:cubicBezTo>
                <a:cubicBezTo>
                  <a:pt x="164069" y="125790"/>
                  <a:pt x="171504" y="129239"/>
                  <a:pt x="176891" y="134456"/>
                </a:cubicBezTo>
                <a:lnTo>
                  <a:pt x="176891" y="134637"/>
                </a:lnTo>
                <a:cubicBezTo>
                  <a:pt x="182288" y="140033"/>
                  <a:pt x="185647" y="147368"/>
                  <a:pt x="185647" y="155681"/>
                </a:cubicBezTo>
                <a:cubicBezTo>
                  <a:pt x="185647" y="159484"/>
                  <a:pt x="185032" y="163024"/>
                  <a:pt x="183881" y="166121"/>
                </a:cubicBezTo>
                <a:lnTo>
                  <a:pt x="164604" y="146924"/>
                </a:lnTo>
                <a:cubicBezTo>
                  <a:pt x="159650" y="142152"/>
                  <a:pt x="151872" y="142152"/>
                  <a:pt x="146919" y="146924"/>
                </a:cubicBezTo>
                <a:cubicBezTo>
                  <a:pt x="142138" y="151787"/>
                  <a:pt x="142138" y="159746"/>
                  <a:pt x="146919" y="164527"/>
                </a:cubicBezTo>
                <a:lnTo>
                  <a:pt x="166107" y="183977"/>
                </a:lnTo>
                <a:close/>
                <a:moveTo>
                  <a:pt x="155757" y="200602"/>
                </a:moveTo>
                <a:lnTo>
                  <a:pt x="155757" y="200602"/>
                </a:lnTo>
                <a:cubicBezTo>
                  <a:pt x="163544" y="200602"/>
                  <a:pt x="170970" y="198655"/>
                  <a:pt x="177515" y="195124"/>
                </a:cubicBezTo>
                <a:lnTo>
                  <a:pt x="204744" y="222442"/>
                </a:lnTo>
                <a:cubicBezTo>
                  <a:pt x="190954" y="232439"/>
                  <a:pt x="174066" y="238271"/>
                  <a:pt x="155757" y="238271"/>
                </a:cubicBezTo>
                <a:cubicBezTo>
                  <a:pt x="132948" y="238271"/>
                  <a:pt x="112258" y="229161"/>
                  <a:pt x="97398" y="214220"/>
                </a:cubicBezTo>
                <a:lnTo>
                  <a:pt x="97398" y="214310"/>
                </a:lnTo>
                <a:lnTo>
                  <a:pt x="97398" y="214220"/>
                </a:lnTo>
                <a:cubicBezTo>
                  <a:pt x="82367" y="199279"/>
                  <a:pt x="73167" y="178580"/>
                  <a:pt x="73167" y="155681"/>
                </a:cubicBezTo>
                <a:cubicBezTo>
                  <a:pt x="73167" y="133043"/>
                  <a:pt x="82367" y="112352"/>
                  <a:pt x="97398" y="97412"/>
                </a:cubicBezTo>
                <a:cubicBezTo>
                  <a:pt x="112258" y="82371"/>
                  <a:pt x="132948" y="73090"/>
                  <a:pt x="155757" y="73090"/>
                </a:cubicBezTo>
                <a:cubicBezTo>
                  <a:pt x="178395" y="73090"/>
                  <a:pt x="198913" y="82290"/>
                  <a:pt x="213772" y="96967"/>
                </a:cubicBezTo>
                <a:lnTo>
                  <a:pt x="214125" y="97412"/>
                </a:lnTo>
                <a:cubicBezTo>
                  <a:pt x="229156" y="112261"/>
                  <a:pt x="238346" y="133043"/>
                  <a:pt x="238346" y="155681"/>
                </a:cubicBezTo>
                <a:cubicBezTo>
                  <a:pt x="238346" y="174161"/>
                  <a:pt x="232515" y="191140"/>
                  <a:pt x="222437" y="204668"/>
                </a:cubicBezTo>
                <a:lnTo>
                  <a:pt x="195020" y="177611"/>
                </a:lnTo>
                <a:cubicBezTo>
                  <a:pt x="198560" y="170893"/>
                  <a:pt x="200678" y="163730"/>
                  <a:pt x="200678" y="155681"/>
                </a:cubicBezTo>
                <a:cubicBezTo>
                  <a:pt x="200678" y="143484"/>
                  <a:pt x="195553" y="132164"/>
                  <a:pt x="187503" y="124024"/>
                </a:cubicBezTo>
                <a:lnTo>
                  <a:pt x="187413" y="124024"/>
                </a:lnTo>
                <a:cubicBezTo>
                  <a:pt x="179281" y="116065"/>
                  <a:pt x="168054" y="110850"/>
                  <a:pt x="155757" y="110850"/>
                </a:cubicBezTo>
                <a:cubicBezTo>
                  <a:pt x="143379" y="110850"/>
                  <a:pt x="132150" y="116065"/>
                  <a:pt x="124100" y="124024"/>
                </a:cubicBezTo>
                <a:lnTo>
                  <a:pt x="124100" y="124024"/>
                </a:lnTo>
                <a:cubicBezTo>
                  <a:pt x="115970" y="132164"/>
                  <a:pt x="110835" y="143302"/>
                  <a:pt x="110835" y="155681"/>
                </a:cubicBezTo>
                <a:cubicBezTo>
                  <a:pt x="110835" y="168149"/>
                  <a:pt x="115970" y="179377"/>
                  <a:pt x="124100" y="187336"/>
                </a:cubicBezTo>
                <a:lnTo>
                  <a:pt x="124100" y="187517"/>
                </a:lnTo>
                <a:cubicBezTo>
                  <a:pt x="132150" y="195649"/>
                  <a:pt x="143379" y="200602"/>
                  <a:pt x="155757" y="200602"/>
                </a:cubicBezTo>
                <a:close/>
                <a:moveTo>
                  <a:pt x="282208" y="194055"/>
                </a:moveTo>
                <a:lnTo>
                  <a:pt x="282208" y="194055"/>
                </a:lnTo>
                <a:cubicBezTo>
                  <a:pt x="280181" y="200956"/>
                  <a:pt x="283974" y="207764"/>
                  <a:pt x="290522" y="209712"/>
                </a:cubicBezTo>
                <a:cubicBezTo>
                  <a:pt x="297069" y="211748"/>
                  <a:pt x="303960" y="207946"/>
                  <a:pt x="305997" y="201399"/>
                </a:cubicBezTo>
                <a:cubicBezTo>
                  <a:pt x="308206" y="194055"/>
                  <a:pt x="309981" y="186629"/>
                  <a:pt x="311040" y="178852"/>
                </a:cubicBezTo>
                <a:cubicBezTo>
                  <a:pt x="312100" y="171418"/>
                  <a:pt x="312715" y="163549"/>
                  <a:pt x="312715" y="155681"/>
                </a:cubicBezTo>
                <a:cubicBezTo>
                  <a:pt x="312715" y="112442"/>
                  <a:pt x="295212" y="73090"/>
                  <a:pt x="266825" y="44793"/>
                </a:cubicBezTo>
                <a:cubicBezTo>
                  <a:pt x="238346" y="16496"/>
                  <a:pt x="199085" y="-1369"/>
                  <a:pt x="155757" y="-1369"/>
                </a:cubicBezTo>
                <a:cubicBezTo>
                  <a:pt x="112429" y="-1369"/>
                  <a:pt x="73167" y="16496"/>
                  <a:pt x="44698" y="44793"/>
                </a:cubicBezTo>
                <a:cubicBezTo>
                  <a:pt x="16401" y="73090"/>
                  <a:pt x="-1373" y="112442"/>
                  <a:pt x="-1373" y="155681"/>
                </a:cubicBezTo>
                <a:cubicBezTo>
                  <a:pt x="-1373" y="199098"/>
                  <a:pt x="16401" y="238452"/>
                  <a:pt x="44698" y="266921"/>
                </a:cubicBezTo>
                <a:cubicBezTo>
                  <a:pt x="73167" y="295218"/>
                  <a:pt x="112429" y="312730"/>
                  <a:pt x="155757" y="312730"/>
                </a:cubicBezTo>
                <a:cubicBezTo>
                  <a:pt x="163454" y="312730"/>
                  <a:pt x="171323" y="312286"/>
                  <a:pt x="178748" y="310963"/>
                </a:cubicBezTo>
                <a:cubicBezTo>
                  <a:pt x="186535" y="309986"/>
                  <a:pt x="194140" y="308219"/>
                  <a:pt x="201385" y="306092"/>
                </a:cubicBezTo>
                <a:cubicBezTo>
                  <a:pt x="207931" y="304236"/>
                  <a:pt x="211643" y="297164"/>
                  <a:pt x="209697" y="290536"/>
                </a:cubicBezTo>
                <a:cubicBezTo>
                  <a:pt x="207750" y="283989"/>
                  <a:pt x="200678" y="280277"/>
                  <a:pt x="194140" y="282223"/>
                </a:cubicBezTo>
                <a:cubicBezTo>
                  <a:pt x="187947" y="284171"/>
                  <a:pt x="181581" y="285492"/>
                  <a:pt x="175216" y="286470"/>
                </a:cubicBezTo>
                <a:cubicBezTo>
                  <a:pt x="169023" y="287439"/>
                  <a:pt x="162476" y="287973"/>
                  <a:pt x="155757" y="287973"/>
                </a:cubicBezTo>
                <a:cubicBezTo>
                  <a:pt x="119239" y="287973"/>
                  <a:pt x="86260" y="273113"/>
                  <a:pt x="62382" y="249065"/>
                </a:cubicBezTo>
                <a:cubicBezTo>
                  <a:pt x="38414" y="225276"/>
                  <a:pt x="23646" y="192289"/>
                  <a:pt x="23646" y="155681"/>
                </a:cubicBezTo>
                <a:cubicBezTo>
                  <a:pt x="23646" y="119333"/>
                  <a:pt x="38414" y="86356"/>
                  <a:pt x="62382" y="62306"/>
                </a:cubicBezTo>
                <a:cubicBezTo>
                  <a:pt x="86260" y="38518"/>
                  <a:pt x="119239" y="23660"/>
                  <a:pt x="155757" y="23660"/>
                </a:cubicBezTo>
                <a:cubicBezTo>
                  <a:pt x="192194" y="23660"/>
                  <a:pt x="225263" y="38518"/>
                  <a:pt x="249140" y="62306"/>
                </a:cubicBezTo>
                <a:cubicBezTo>
                  <a:pt x="273018" y="86356"/>
                  <a:pt x="287870" y="119333"/>
                  <a:pt x="287870" y="155681"/>
                </a:cubicBezTo>
                <a:cubicBezTo>
                  <a:pt x="287870" y="162399"/>
                  <a:pt x="287343" y="169127"/>
                  <a:pt x="286457" y="175139"/>
                </a:cubicBezTo>
                <a:cubicBezTo>
                  <a:pt x="285568" y="181677"/>
                  <a:pt x="284156" y="187871"/>
                  <a:pt x="282208" y="194055"/>
                </a:cubicBezTo>
                <a:close/>
                <a:moveTo>
                  <a:pt x="222873" y="274880"/>
                </a:moveTo>
                <a:lnTo>
                  <a:pt x="263637" y="315826"/>
                </a:lnTo>
                <a:cubicBezTo>
                  <a:pt x="266643" y="318652"/>
                  <a:pt x="271424" y="318652"/>
                  <a:pt x="274160" y="315826"/>
                </a:cubicBezTo>
                <a:cubicBezTo>
                  <a:pt x="275310" y="314677"/>
                  <a:pt x="275844" y="313617"/>
                  <a:pt x="276196" y="312466"/>
                </a:cubicBezTo>
                <a:lnTo>
                  <a:pt x="276196" y="312376"/>
                </a:lnTo>
                <a:lnTo>
                  <a:pt x="276196" y="312195"/>
                </a:lnTo>
                <a:lnTo>
                  <a:pt x="283803" y="283900"/>
                </a:lnTo>
                <a:lnTo>
                  <a:pt x="312100" y="276293"/>
                </a:lnTo>
                <a:lnTo>
                  <a:pt x="312271" y="276211"/>
                </a:lnTo>
                <a:lnTo>
                  <a:pt x="312362" y="276211"/>
                </a:lnTo>
                <a:cubicBezTo>
                  <a:pt x="313513" y="275857"/>
                  <a:pt x="314752" y="275414"/>
                  <a:pt x="315640" y="274264"/>
                </a:cubicBezTo>
                <a:cubicBezTo>
                  <a:pt x="318556" y="271430"/>
                  <a:pt x="318556" y="266747"/>
                  <a:pt x="315640" y="263742"/>
                </a:cubicBezTo>
                <a:lnTo>
                  <a:pt x="274956" y="222977"/>
                </a:lnTo>
                <a:cubicBezTo>
                  <a:pt x="273018" y="221121"/>
                  <a:pt x="270365" y="220323"/>
                  <a:pt x="267621" y="221031"/>
                </a:cubicBezTo>
                <a:lnTo>
                  <a:pt x="244721" y="227133"/>
                </a:lnTo>
                <a:lnTo>
                  <a:pt x="233041" y="215280"/>
                </a:lnTo>
                <a:cubicBezTo>
                  <a:pt x="245781" y="199008"/>
                  <a:pt x="253296" y="178228"/>
                  <a:pt x="253296" y="155681"/>
                </a:cubicBezTo>
                <a:cubicBezTo>
                  <a:pt x="253296" y="128978"/>
                  <a:pt x="242421" y="104484"/>
                  <a:pt x="224729" y="86799"/>
                </a:cubicBezTo>
                <a:lnTo>
                  <a:pt x="224375" y="86527"/>
                </a:lnTo>
                <a:cubicBezTo>
                  <a:pt x="206610" y="68844"/>
                  <a:pt x="182470" y="58059"/>
                  <a:pt x="155757" y="58059"/>
                </a:cubicBezTo>
                <a:cubicBezTo>
                  <a:pt x="128881" y="58059"/>
                  <a:pt x="104379" y="69025"/>
                  <a:pt x="86785" y="86799"/>
                </a:cubicBezTo>
                <a:cubicBezTo>
                  <a:pt x="69101" y="104484"/>
                  <a:pt x="58136" y="128978"/>
                  <a:pt x="58136" y="155681"/>
                </a:cubicBezTo>
                <a:cubicBezTo>
                  <a:pt x="58136" y="182655"/>
                  <a:pt x="69101" y="206968"/>
                  <a:pt x="86785" y="224743"/>
                </a:cubicBezTo>
                <a:cubicBezTo>
                  <a:pt x="104379" y="242427"/>
                  <a:pt x="128881" y="253302"/>
                  <a:pt x="155757" y="253302"/>
                </a:cubicBezTo>
                <a:cubicBezTo>
                  <a:pt x="178222" y="253302"/>
                  <a:pt x="198913" y="245786"/>
                  <a:pt x="215356" y="233055"/>
                </a:cubicBezTo>
                <a:lnTo>
                  <a:pt x="227119" y="244636"/>
                </a:lnTo>
                <a:lnTo>
                  <a:pt x="220934" y="267717"/>
                </a:lnTo>
                <a:cubicBezTo>
                  <a:pt x="220138" y="270280"/>
                  <a:pt x="221017" y="273113"/>
                  <a:pt x="222873" y="274880"/>
                </a:cubicBezTo>
                <a:lnTo>
                  <a:pt x="222873" y="274880"/>
                </a:lnTo>
              </a:path>
            </a:pathLst>
          </a:custGeom>
          <a:solidFill>
            <a:schemeClr val="bg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  <p:sp>
        <p:nvSpPr>
          <p:cNvPr id="45" name="图形 48"/>
          <p:cNvSpPr/>
          <p:nvPr/>
        </p:nvSpPr>
        <p:spPr>
          <a:xfrm flipV="1">
            <a:off x="993317" y="3174790"/>
            <a:ext cx="319314" cy="319304"/>
          </a:xfrm>
          <a:custGeom>
            <a:avLst/>
            <a:gdLst>
              <a:gd name="connsiteX0" fmla="*/ 253744 w 319314"/>
              <a:gd name="connsiteY0" fmla="*/ 253745 h 319304"/>
              <a:gd name="connsiteX1" fmla="*/ 253744 w 319314"/>
              <a:gd name="connsiteY1" fmla="*/ 253745 h 319304"/>
              <a:gd name="connsiteX2" fmla="*/ 158372 w 319314"/>
              <a:gd name="connsiteY2" fmla="*/ 293382 h 319304"/>
              <a:gd name="connsiteX3" fmla="*/ 62732 w 319314"/>
              <a:gd name="connsiteY3" fmla="*/ 253745 h 319304"/>
              <a:gd name="connsiteX4" fmla="*/ 62732 w 319314"/>
              <a:gd name="connsiteY4" fmla="*/ 253834 h 319304"/>
              <a:gd name="connsiteX5" fmla="*/ 62732 w 319314"/>
              <a:gd name="connsiteY5" fmla="*/ 253745 h 319304"/>
              <a:gd name="connsiteX6" fmla="*/ 23194 w 319314"/>
              <a:gd name="connsiteY6" fmla="*/ 158284 h 319304"/>
              <a:gd name="connsiteX7" fmla="*/ 62732 w 319314"/>
              <a:gd name="connsiteY7" fmla="*/ 62823 h 319304"/>
              <a:gd name="connsiteX8" fmla="*/ 158372 w 319314"/>
              <a:gd name="connsiteY8" fmla="*/ 23195 h 319304"/>
              <a:gd name="connsiteX9" fmla="*/ 264983 w 319314"/>
              <a:gd name="connsiteY9" fmla="*/ 23195 h 319304"/>
              <a:gd name="connsiteX10" fmla="*/ 264983 w 319314"/>
              <a:gd name="connsiteY10" fmla="*/ 71447 h 319304"/>
              <a:gd name="connsiteX11" fmla="*/ 265161 w 319314"/>
              <a:gd name="connsiteY11" fmla="*/ 71447 h 319304"/>
              <a:gd name="connsiteX12" fmla="*/ 267417 w 319314"/>
              <a:gd name="connsiteY12" fmla="*/ 78503 h 319304"/>
              <a:gd name="connsiteX13" fmla="*/ 286754 w 319314"/>
              <a:gd name="connsiteY13" fmla="*/ 116302 h 319304"/>
              <a:gd name="connsiteX14" fmla="*/ 293381 w 319314"/>
              <a:gd name="connsiteY14" fmla="*/ 158284 h 319304"/>
              <a:gd name="connsiteX15" fmla="*/ 254360 w 319314"/>
              <a:gd name="connsiteY15" fmla="*/ 253228 h 319304"/>
              <a:gd name="connsiteX16" fmla="*/ 253744 w 319314"/>
              <a:gd name="connsiteY16" fmla="*/ 253745 h 319304"/>
              <a:gd name="connsiteX17" fmla="*/ 78760 w 319314"/>
              <a:gd name="connsiteY17" fmla="*/ 111601 h 319304"/>
              <a:gd name="connsiteX18" fmla="*/ 78760 w 319314"/>
              <a:gd name="connsiteY18" fmla="*/ 111601 h 319304"/>
              <a:gd name="connsiteX19" fmla="*/ 71357 w 319314"/>
              <a:gd name="connsiteY19" fmla="*/ 119094 h 319304"/>
              <a:gd name="connsiteX20" fmla="*/ 78760 w 319314"/>
              <a:gd name="connsiteY20" fmla="*/ 126317 h 319304"/>
              <a:gd name="connsiteX21" fmla="*/ 237806 w 319314"/>
              <a:gd name="connsiteY21" fmla="*/ 126317 h 319304"/>
              <a:gd name="connsiteX22" fmla="*/ 245119 w 319314"/>
              <a:gd name="connsiteY22" fmla="*/ 119094 h 319304"/>
              <a:gd name="connsiteX23" fmla="*/ 237806 w 319314"/>
              <a:gd name="connsiteY23" fmla="*/ 111601 h 319304"/>
              <a:gd name="connsiteX24" fmla="*/ 78760 w 319314"/>
              <a:gd name="connsiteY24" fmla="*/ 111601 h 319304"/>
              <a:gd name="connsiteX25" fmla="*/ 78760 w 319314"/>
              <a:gd name="connsiteY25" fmla="*/ 150882 h 319304"/>
              <a:gd name="connsiteX26" fmla="*/ 78760 w 319314"/>
              <a:gd name="connsiteY26" fmla="*/ 150882 h 319304"/>
              <a:gd name="connsiteX27" fmla="*/ 71357 w 319314"/>
              <a:gd name="connsiteY27" fmla="*/ 158284 h 319304"/>
              <a:gd name="connsiteX28" fmla="*/ 78760 w 319314"/>
              <a:gd name="connsiteY28" fmla="*/ 165687 h 319304"/>
              <a:gd name="connsiteX29" fmla="*/ 237806 w 319314"/>
              <a:gd name="connsiteY29" fmla="*/ 165687 h 319304"/>
              <a:gd name="connsiteX30" fmla="*/ 245119 w 319314"/>
              <a:gd name="connsiteY30" fmla="*/ 158284 h 319304"/>
              <a:gd name="connsiteX31" fmla="*/ 237806 w 319314"/>
              <a:gd name="connsiteY31" fmla="*/ 150882 h 319304"/>
              <a:gd name="connsiteX32" fmla="*/ 78760 w 319314"/>
              <a:gd name="connsiteY32" fmla="*/ 150882 h 319304"/>
              <a:gd name="connsiteX33" fmla="*/ 78760 w 319314"/>
              <a:gd name="connsiteY33" fmla="*/ 190161 h 319304"/>
              <a:gd name="connsiteX34" fmla="*/ 78760 w 319314"/>
              <a:gd name="connsiteY34" fmla="*/ 190161 h 319304"/>
              <a:gd name="connsiteX35" fmla="*/ 71357 w 319314"/>
              <a:gd name="connsiteY35" fmla="*/ 197564 h 319304"/>
              <a:gd name="connsiteX36" fmla="*/ 78760 w 319314"/>
              <a:gd name="connsiteY36" fmla="*/ 204966 h 319304"/>
              <a:gd name="connsiteX37" fmla="*/ 237806 w 319314"/>
              <a:gd name="connsiteY37" fmla="*/ 204966 h 319304"/>
              <a:gd name="connsiteX38" fmla="*/ 245119 w 319314"/>
              <a:gd name="connsiteY38" fmla="*/ 197564 h 319304"/>
              <a:gd name="connsiteX39" fmla="*/ 237806 w 319314"/>
              <a:gd name="connsiteY39" fmla="*/ 190161 h 319304"/>
              <a:gd name="connsiteX40" fmla="*/ 78760 w 319314"/>
              <a:gd name="connsiteY40" fmla="*/ 190161 h 319304"/>
              <a:gd name="connsiteX41" fmla="*/ 158372 w 319314"/>
              <a:gd name="connsiteY41" fmla="*/ 317937 h 319304"/>
              <a:gd name="connsiteX42" fmla="*/ 271252 w 319314"/>
              <a:gd name="connsiteY42" fmla="*/ 270995 h 319304"/>
              <a:gd name="connsiteX43" fmla="*/ 271778 w 319314"/>
              <a:gd name="connsiteY43" fmla="*/ 270380 h 319304"/>
              <a:gd name="connsiteX44" fmla="*/ 317944 w 319314"/>
              <a:gd name="connsiteY44" fmla="*/ 158284 h 319304"/>
              <a:gd name="connsiteX45" fmla="*/ 310015 w 319314"/>
              <a:gd name="connsiteY45" fmla="*/ 108811 h 319304"/>
              <a:gd name="connsiteX46" fmla="*/ 289544 w 319314"/>
              <a:gd name="connsiteY46" fmla="*/ 67612 h 319304"/>
              <a:gd name="connsiteX47" fmla="*/ 289544 w 319314"/>
              <a:gd name="connsiteY47" fmla="*/ 10914 h 319304"/>
              <a:gd name="connsiteX48" fmla="*/ 277353 w 319314"/>
              <a:gd name="connsiteY48" fmla="*/ -1368 h 319304"/>
              <a:gd name="connsiteX49" fmla="*/ 277004 w 319314"/>
              <a:gd name="connsiteY49" fmla="*/ -1368 h 319304"/>
              <a:gd name="connsiteX50" fmla="*/ 158372 w 319314"/>
              <a:gd name="connsiteY50" fmla="*/ -1368 h 319304"/>
              <a:gd name="connsiteX51" fmla="*/ 45491 w 319314"/>
              <a:gd name="connsiteY51" fmla="*/ 45225 h 319304"/>
              <a:gd name="connsiteX52" fmla="*/ 45491 w 319314"/>
              <a:gd name="connsiteY52" fmla="*/ 45405 h 319304"/>
              <a:gd name="connsiteX53" fmla="*/ 45313 w 319314"/>
              <a:gd name="connsiteY53" fmla="*/ 45225 h 319304"/>
              <a:gd name="connsiteX54" fmla="*/ -1370 w 319314"/>
              <a:gd name="connsiteY54" fmla="*/ 158284 h 319304"/>
              <a:gd name="connsiteX55" fmla="*/ 45491 w 319314"/>
              <a:gd name="connsiteY55" fmla="*/ 270995 h 319304"/>
              <a:gd name="connsiteX56" fmla="*/ 45313 w 319314"/>
              <a:gd name="connsiteY56" fmla="*/ 270995 h 319304"/>
              <a:gd name="connsiteX57" fmla="*/ 158372 w 319314"/>
              <a:gd name="connsiteY57" fmla="*/ 317937 h 319304"/>
              <a:gd name="connsiteX58" fmla="*/ 158372 w 319314"/>
              <a:gd name="connsiteY58" fmla="*/ 317937 h 319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319314" h="319304">
                <a:moveTo>
                  <a:pt x="253744" y="253745"/>
                </a:moveTo>
                <a:lnTo>
                  <a:pt x="253744" y="253745"/>
                </a:lnTo>
                <a:cubicBezTo>
                  <a:pt x="229270" y="278219"/>
                  <a:pt x="195653" y="293382"/>
                  <a:pt x="158372" y="293382"/>
                </a:cubicBezTo>
                <a:cubicBezTo>
                  <a:pt x="121090" y="293382"/>
                  <a:pt x="87295" y="278219"/>
                  <a:pt x="62732" y="253745"/>
                </a:cubicBezTo>
                <a:lnTo>
                  <a:pt x="62732" y="253834"/>
                </a:lnTo>
                <a:lnTo>
                  <a:pt x="62732" y="253745"/>
                </a:lnTo>
                <a:cubicBezTo>
                  <a:pt x="38258" y="229360"/>
                  <a:pt x="23194" y="195566"/>
                  <a:pt x="23194" y="158284"/>
                </a:cubicBezTo>
                <a:cubicBezTo>
                  <a:pt x="23194" y="120832"/>
                  <a:pt x="38258" y="87038"/>
                  <a:pt x="62732" y="62823"/>
                </a:cubicBezTo>
                <a:cubicBezTo>
                  <a:pt x="87295" y="38348"/>
                  <a:pt x="120920" y="23195"/>
                  <a:pt x="158372" y="23195"/>
                </a:cubicBezTo>
                <a:lnTo>
                  <a:pt x="264983" y="23195"/>
                </a:lnTo>
                <a:lnTo>
                  <a:pt x="264983" y="71447"/>
                </a:lnTo>
                <a:lnTo>
                  <a:pt x="265161" y="71447"/>
                </a:lnTo>
                <a:cubicBezTo>
                  <a:pt x="265161" y="73883"/>
                  <a:pt x="265856" y="76407"/>
                  <a:pt x="267417" y="78503"/>
                </a:cubicBezTo>
                <a:cubicBezTo>
                  <a:pt x="275783" y="89999"/>
                  <a:pt x="282401" y="102718"/>
                  <a:pt x="286754" y="116302"/>
                </a:cubicBezTo>
                <a:cubicBezTo>
                  <a:pt x="291026" y="129538"/>
                  <a:pt x="293381" y="143478"/>
                  <a:pt x="293381" y="158284"/>
                </a:cubicBezTo>
                <a:cubicBezTo>
                  <a:pt x="293381" y="195299"/>
                  <a:pt x="278396" y="228923"/>
                  <a:pt x="254360" y="253228"/>
                </a:cubicBezTo>
                <a:lnTo>
                  <a:pt x="253744" y="253745"/>
                </a:lnTo>
                <a:close/>
                <a:moveTo>
                  <a:pt x="78760" y="111601"/>
                </a:moveTo>
                <a:lnTo>
                  <a:pt x="78760" y="111601"/>
                </a:lnTo>
                <a:cubicBezTo>
                  <a:pt x="74577" y="111601"/>
                  <a:pt x="71357" y="114910"/>
                  <a:pt x="71357" y="119094"/>
                </a:cubicBezTo>
                <a:cubicBezTo>
                  <a:pt x="71357" y="122921"/>
                  <a:pt x="74577" y="126317"/>
                  <a:pt x="78760" y="126317"/>
                </a:cubicBezTo>
                <a:lnTo>
                  <a:pt x="237806" y="126317"/>
                </a:lnTo>
                <a:cubicBezTo>
                  <a:pt x="241990" y="126317"/>
                  <a:pt x="245119" y="122921"/>
                  <a:pt x="245119" y="119094"/>
                </a:cubicBezTo>
                <a:cubicBezTo>
                  <a:pt x="245119" y="114910"/>
                  <a:pt x="241990" y="111601"/>
                  <a:pt x="237806" y="111601"/>
                </a:cubicBezTo>
                <a:lnTo>
                  <a:pt x="78760" y="111601"/>
                </a:lnTo>
                <a:close/>
                <a:moveTo>
                  <a:pt x="78760" y="150882"/>
                </a:moveTo>
                <a:lnTo>
                  <a:pt x="78760" y="150882"/>
                </a:lnTo>
                <a:cubicBezTo>
                  <a:pt x="74577" y="150882"/>
                  <a:pt x="71357" y="154103"/>
                  <a:pt x="71357" y="158284"/>
                </a:cubicBezTo>
                <a:cubicBezTo>
                  <a:pt x="71357" y="162289"/>
                  <a:pt x="74577" y="165687"/>
                  <a:pt x="78760" y="165687"/>
                </a:cubicBezTo>
                <a:lnTo>
                  <a:pt x="237806" y="165687"/>
                </a:lnTo>
                <a:cubicBezTo>
                  <a:pt x="241990" y="165687"/>
                  <a:pt x="245119" y="162289"/>
                  <a:pt x="245119" y="158284"/>
                </a:cubicBezTo>
                <a:cubicBezTo>
                  <a:pt x="245119" y="154103"/>
                  <a:pt x="241990" y="150882"/>
                  <a:pt x="237806" y="150882"/>
                </a:cubicBezTo>
                <a:lnTo>
                  <a:pt x="78760" y="150882"/>
                </a:lnTo>
                <a:close/>
                <a:moveTo>
                  <a:pt x="78760" y="190161"/>
                </a:moveTo>
                <a:lnTo>
                  <a:pt x="78760" y="190161"/>
                </a:lnTo>
                <a:cubicBezTo>
                  <a:pt x="74577" y="190161"/>
                  <a:pt x="71357" y="193470"/>
                  <a:pt x="71357" y="197564"/>
                </a:cubicBezTo>
                <a:cubicBezTo>
                  <a:pt x="71357" y="201578"/>
                  <a:pt x="74577" y="204966"/>
                  <a:pt x="78760" y="204966"/>
                </a:cubicBezTo>
                <a:lnTo>
                  <a:pt x="237806" y="204966"/>
                </a:lnTo>
                <a:cubicBezTo>
                  <a:pt x="241990" y="204966"/>
                  <a:pt x="245119" y="201578"/>
                  <a:pt x="245119" y="197564"/>
                </a:cubicBezTo>
                <a:cubicBezTo>
                  <a:pt x="245119" y="193470"/>
                  <a:pt x="241990" y="190161"/>
                  <a:pt x="237806" y="190161"/>
                </a:cubicBezTo>
                <a:lnTo>
                  <a:pt x="78760" y="190161"/>
                </a:lnTo>
                <a:close/>
                <a:moveTo>
                  <a:pt x="158372" y="317937"/>
                </a:moveTo>
                <a:cubicBezTo>
                  <a:pt x="202440" y="317937"/>
                  <a:pt x="242337" y="300000"/>
                  <a:pt x="271252" y="270995"/>
                </a:cubicBezTo>
                <a:lnTo>
                  <a:pt x="271778" y="270380"/>
                </a:lnTo>
                <a:cubicBezTo>
                  <a:pt x="300346" y="241553"/>
                  <a:pt x="317944" y="201836"/>
                  <a:pt x="317944" y="158284"/>
                </a:cubicBezTo>
                <a:cubicBezTo>
                  <a:pt x="317944" y="141035"/>
                  <a:pt x="315152" y="124400"/>
                  <a:pt x="310015" y="108811"/>
                </a:cubicBezTo>
                <a:cubicBezTo>
                  <a:pt x="305224" y="94004"/>
                  <a:pt x="298250" y="80152"/>
                  <a:pt x="289544" y="67612"/>
                </a:cubicBezTo>
                <a:lnTo>
                  <a:pt x="289544" y="10914"/>
                </a:lnTo>
                <a:cubicBezTo>
                  <a:pt x="289544" y="4117"/>
                  <a:pt x="284140" y="-1368"/>
                  <a:pt x="277353" y="-1368"/>
                </a:cubicBezTo>
                <a:lnTo>
                  <a:pt x="277004" y="-1368"/>
                </a:lnTo>
                <a:lnTo>
                  <a:pt x="158372" y="-1368"/>
                </a:lnTo>
                <a:cubicBezTo>
                  <a:pt x="114293" y="-1368"/>
                  <a:pt x="74407" y="16658"/>
                  <a:pt x="45491" y="45225"/>
                </a:cubicBezTo>
                <a:lnTo>
                  <a:pt x="45491" y="45405"/>
                </a:lnTo>
                <a:lnTo>
                  <a:pt x="45313" y="45225"/>
                </a:lnTo>
                <a:cubicBezTo>
                  <a:pt x="16567" y="74230"/>
                  <a:pt x="-1370" y="114215"/>
                  <a:pt x="-1370" y="158284"/>
                </a:cubicBezTo>
                <a:cubicBezTo>
                  <a:pt x="-1370" y="202184"/>
                  <a:pt x="16567" y="242079"/>
                  <a:pt x="45491" y="270995"/>
                </a:cubicBezTo>
                <a:lnTo>
                  <a:pt x="45313" y="270995"/>
                </a:lnTo>
                <a:cubicBezTo>
                  <a:pt x="74407" y="300000"/>
                  <a:pt x="114293" y="317937"/>
                  <a:pt x="158372" y="317937"/>
                </a:cubicBezTo>
                <a:lnTo>
                  <a:pt x="158372" y="317937"/>
                </a:lnTo>
              </a:path>
            </a:pathLst>
          </a:custGeom>
          <a:solidFill>
            <a:schemeClr val="accent1"/>
          </a:solidFill>
          <a:ln w="1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0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1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2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3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4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5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6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7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8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19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0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1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2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3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4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5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6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7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8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29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3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30.xml><?xml version="1.0" encoding="utf-8"?>
<p:tagLst xmlns:p="http://schemas.openxmlformats.org/presentationml/2006/main">
  <p:tag name="PA" val="v5.2.10"/>
</p:tagLst>
</file>

<file path=ppt/tags/tag31.xml><?xml version="1.0" encoding="utf-8"?>
<p:tagLst xmlns:p="http://schemas.openxmlformats.org/presentationml/2006/main">
  <p:tag name="PA" val="v5.2.10"/>
</p:tagLst>
</file>

<file path=ppt/tags/tag32.xml><?xml version="1.0" encoding="utf-8"?>
<p:tagLst xmlns:p="http://schemas.openxmlformats.org/presentationml/2006/main">
  <p:tag name="PA" val="v5.2.10"/>
</p:tagLst>
</file>

<file path=ppt/tags/tag33.xml><?xml version="1.0" encoding="utf-8"?>
<p:tagLst xmlns:p="http://schemas.openxmlformats.org/presentationml/2006/main">
  <p:tag name="PA" val="v5.2.10"/>
</p:tagLst>
</file>

<file path=ppt/tags/tag34.xml><?xml version="1.0" encoding="utf-8"?>
<p:tagLst xmlns:p="http://schemas.openxmlformats.org/presentationml/2006/main">
  <p:tag name="KSO_WPP_MARK_KEY" val="65fcbea9-7061-4df6-adab-3938af7702e7"/>
  <p:tag name="COMMONDATA" val="eyJjb3VudCI6NSwiaGRpZCI6IjgwMTEzOTMxYTllMDgyYmY3MGViZDIyZjNkZWMzYTdkIiwidXNlckNvdW50IjoxfQ=="/>
</p:tagLst>
</file>

<file path=ppt/tags/tag4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5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6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7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8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ags/tag9.xml><?xml version="1.0" encoding="utf-8"?>
<p:tagLst xmlns:p="http://schemas.openxmlformats.org/presentationml/2006/main">
  <p:tag name="KSO_WM_DIAGRAM_VIRTUALLY_FRAME" val="{&quot;height&quot;:379.1253543307085,&quot;left&quot;:24.03905511811022,&quot;top&quot;:112.22464566929133,&quot;width&quot;:880.3512598425198}"/>
</p:tagLst>
</file>

<file path=ppt/theme/theme1.xml><?xml version="1.0" encoding="utf-8"?>
<a:theme xmlns:a="http://schemas.openxmlformats.org/drawingml/2006/main" name="Office 主题​​">
  <a:themeElements>
    <a:clrScheme name="udwsah5u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90099"/>
      </a:accent1>
      <a:accent2>
        <a:srgbClr val="3E3E7A"/>
      </a:accent2>
      <a:accent3>
        <a:srgbClr val="FFD5FF"/>
      </a:accent3>
      <a:accent4>
        <a:srgbClr val="201A3A"/>
      </a:accent4>
      <a:accent5>
        <a:srgbClr val="B1C8FA"/>
      </a:accent5>
      <a:accent6>
        <a:srgbClr val="70AD47"/>
      </a:accent6>
      <a:hlink>
        <a:srgbClr val="0563C1"/>
      </a:hlink>
      <a:folHlink>
        <a:srgbClr val="954F72"/>
      </a:folHlink>
    </a:clrScheme>
    <a:fontScheme name="稻壳儿-黑体常规4">
      <a:majorFont>
        <a:latin typeface="思源宋体 Heavy"/>
        <a:ea typeface="MiSans Heavy"/>
        <a:cs typeface=""/>
      </a:majorFont>
      <a:minorFont>
        <a:latin typeface="Montserra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rgbClr val="DCD6CA"/>
          </a:solidFill>
          <a:prstDash val="soli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2505</Words>
  <Application>WPS 演示</Application>
  <PresentationFormat>宽屏</PresentationFormat>
  <Paragraphs>401</Paragraphs>
  <Slides>20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33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54" baseType="lpstr">
      <vt:lpstr>Arial</vt:lpstr>
      <vt:lpstr>宋体</vt:lpstr>
      <vt:lpstr>Wingdings</vt:lpstr>
      <vt:lpstr>微软雅黑</vt:lpstr>
      <vt:lpstr>思源宋体 Heavy</vt:lpstr>
      <vt:lpstr>黑体</vt:lpstr>
      <vt:lpstr>汉仪雅酷黑 95W</vt:lpstr>
      <vt:lpstr>Montserrat</vt:lpstr>
      <vt:lpstr>MiSans Light</vt:lpstr>
      <vt:lpstr>Arial Unicode MS</vt:lpstr>
      <vt:lpstr>MiSans Heavy</vt:lpstr>
      <vt:lpstr>思源宋体 Heavy</vt:lpstr>
      <vt:lpstr>Montserrat</vt:lpstr>
      <vt:lpstr>汉仪铸字木头人简</vt:lpstr>
      <vt:lpstr>汉仪铸字美心体简</vt:lpstr>
      <vt:lpstr>标准粗黑</vt:lpstr>
      <vt:lpstr>华康行楷体 W5</vt:lpstr>
      <vt:lpstr>方正楷体_GB2312</vt:lpstr>
      <vt:lpstr>华文琥珀</vt:lpstr>
      <vt:lpstr>华文中宋</vt:lpstr>
      <vt:lpstr>仿宋</vt:lpstr>
      <vt:lpstr>汉仪颜楷简</vt:lpstr>
      <vt:lpstr>方正粗黑宋简体</vt:lpstr>
      <vt:lpstr>新宋体</vt:lpstr>
      <vt:lpstr>方正姚体</vt:lpstr>
      <vt:lpstr>Microsoft JhengHei UI Light</vt:lpstr>
      <vt:lpstr>Microsoft JhengHei UI</vt:lpstr>
      <vt:lpstr>Microsoft JhengHei Light</vt:lpstr>
      <vt:lpstr>Malgun Gothic</vt:lpstr>
      <vt:lpstr>MingLiU_MSCS-ExtB</vt:lpstr>
      <vt:lpstr>Noto Sans SC DemiLight</vt:lpstr>
      <vt:lpstr>Noto Serif SC SemiBold</vt:lpstr>
      <vt:lpstr>汉仪综艺体简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hui ming</dc:creator>
  <cp:lastModifiedBy>微信用户</cp:lastModifiedBy>
  <cp:revision>131</cp:revision>
  <dcterms:created xsi:type="dcterms:W3CDTF">2022-06-27T07:27:00Z</dcterms:created>
  <dcterms:modified xsi:type="dcterms:W3CDTF">2025-07-09T09:13:29Z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0F8DF8BA3F804530B57A1ED8B360DA2C_12</vt:lpwstr>
  </property>
  <property fmtid="{D5CDD505-2E9C-101B-9397-08002B2CF9AE}" pid="3" name="KSOProductBuildVer">
    <vt:lpwstr>2052-12.1.0.21915</vt:lpwstr>
  </property>
  <property fmtid="{D5CDD505-2E9C-101B-9397-08002B2CF9AE}" pid="4" name="KSOTemplateUUID">
    <vt:lpwstr>v1.0_mb_LePr9Clj0S+AlfvT3n8cRg==</vt:lpwstr>
  </property>
</Properties>
</file>

<file path=docProps/thumbnail.jpeg>
</file>